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9" r:id="rId5"/>
    <p:sldId id="262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6951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4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2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2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3272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18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74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63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5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50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22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91BC02C3-D19E-44D2-9170-AD705CE943D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4009A37-C2AB-414D-97A5-074180DDF3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860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1736054"/>
          </a:xfrm>
        </p:spPr>
        <p:txBody>
          <a:bodyPr>
            <a:normAutofit/>
          </a:bodyPr>
          <a:lstStyle/>
          <a:p>
            <a:pPr algn="ctr"/>
            <a:r>
              <a:rPr lang="es-ES" sz="4400" dirty="0" smtClean="0">
                <a:latin typeface="Comic Sans MS" panose="030F0702030302020204" pitchFamily="66" charset="0"/>
              </a:rPr>
              <a:t>Institución Educativa MRA</a:t>
            </a:r>
            <a:br>
              <a:rPr lang="es-ES" sz="4400" dirty="0" smtClean="0">
                <a:latin typeface="Comic Sans MS" panose="030F0702030302020204" pitchFamily="66" charset="0"/>
              </a:rPr>
            </a:br>
            <a:r>
              <a:rPr lang="es-ES" sz="4400" dirty="0" smtClean="0">
                <a:latin typeface="Comic Sans MS" panose="030F0702030302020204" pitchFamily="66" charset="0"/>
              </a:rPr>
              <a:t>“Emprendiendo desde la pandemia”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28503" y="3095897"/>
            <a:ext cx="9144000" cy="2632166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Fase de Ejecución</a:t>
            </a:r>
          </a:p>
          <a:p>
            <a:pPr algn="ctr"/>
            <a:r>
              <a:rPr lang="es-E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Docente </a:t>
            </a:r>
          </a:p>
          <a:p>
            <a:pPr algn="ctr"/>
            <a:r>
              <a:rPr lang="es-E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Maritza Velasco</a:t>
            </a:r>
            <a:endParaRPr lang="en-US" sz="3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956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69818"/>
            <a:ext cx="9692640" cy="914400"/>
          </a:xfrm>
        </p:spPr>
        <p:txBody>
          <a:bodyPr/>
          <a:lstStyle/>
          <a:p>
            <a:pPr algn="ctr"/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Proceso de Venta</a:t>
            </a:r>
            <a:endParaRPr lang="en-U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043234"/>
              </p:ext>
            </p:extLst>
          </p:nvPr>
        </p:nvGraphicFramePr>
        <p:xfrm>
          <a:off x="-1" y="1084220"/>
          <a:ext cx="11299372" cy="5796660"/>
        </p:xfrm>
        <a:graphic>
          <a:graphicData uri="http://schemas.openxmlformats.org/drawingml/2006/table">
            <a:tbl>
              <a:tblPr firstRow="1" firstCol="1" bandRow="1"/>
              <a:tblGrid>
                <a:gridCol w="5394961">
                  <a:extLst>
                    <a:ext uri="{9D8B030D-6E8A-4147-A177-3AD203B41FA5}">
                      <a16:colId xmlns:a16="http://schemas.microsoft.com/office/drawing/2014/main" val="2371021417"/>
                    </a:ext>
                  </a:extLst>
                </a:gridCol>
                <a:gridCol w="5904411">
                  <a:extLst>
                    <a:ext uri="{9D8B030D-6E8A-4147-A177-3AD203B41FA5}">
                      <a16:colId xmlns:a16="http://schemas.microsoft.com/office/drawing/2014/main" val="644299245"/>
                    </a:ext>
                  </a:extLst>
                </a:gridCol>
              </a:tblGrid>
              <a:tr h="48685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4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Ventas </a:t>
                      </a:r>
                      <a:r>
                        <a:rPr lang="es-ES" sz="2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Directas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4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Ventas </a:t>
                      </a:r>
                      <a:r>
                        <a:rPr lang="es-ES" sz="2400" b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</a:t>
                      </a:r>
                      <a:r>
                        <a:rPr lang="es-ES" sz="2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line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0515"/>
                  </a:ext>
                </a:extLst>
              </a:tr>
              <a:tr h="57841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Entrega </a:t>
                      </a: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directa de mercancía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Pedidos </a:t>
                      </a: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 mercancía y pagos en línea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359534"/>
                  </a:ext>
                </a:extLst>
              </a:tr>
              <a:tr h="1460563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Pagos </a:t>
                      </a: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 efectivo o a crédito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Formas </a:t>
                      </a: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 pago efectivo o tarjeta (convenio con banco para manejo de sistema datafono , pagos por redes de banco, contra entrega u otros medios gane)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9979163"/>
                  </a:ext>
                </a:extLst>
              </a:tr>
              <a:tr h="1460563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Control de inventario (entradas salidas de mercancías, control de proveedores, control del producto)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Medios de distribución de mercancía ( personal contratado o  servicio externo ofrecido con cobro adicional)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824699"/>
                  </a:ext>
                </a:extLst>
              </a:tr>
              <a:tr h="48685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Personal responsable del proceso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Personal responsable del proceso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30750"/>
                  </a:ext>
                </a:extLst>
              </a:tr>
              <a:tr h="57841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Control </a:t>
                      </a: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 el manejo de efectivo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Control </a:t>
                      </a: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 el manejo de efectivo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688870"/>
                  </a:ext>
                </a:extLst>
              </a:tr>
              <a:tr h="57841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Control </a:t>
                      </a: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cartera 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2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ts val="17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0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</a:t>
                      </a:r>
                      <a:r>
                        <a:rPr lang="es-E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dan procesos de cartera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892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52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08511" y="224486"/>
            <a:ext cx="6230983" cy="637663"/>
          </a:xfrm>
        </p:spPr>
        <p:txBody>
          <a:bodyPr>
            <a:normAutofit fontScale="90000"/>
          </a:bodyPr>
          <a:lstStyle/>
          <a:p>
            <a:pPr algn="r"/>
            <a:r>
              <a:rPr lang="es-CO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FASE </a:t>
            </a:r>
            <a:r>
              <a:rPr lang="es-CO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DE EJECUCIÓN</a:t>
            </a:r>
            <a:endParaRPr lang="es-CO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8413" y="1097463"/>
            <a:ext cx="11051177" cy="5224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O" sz="28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Octubre 13 y 14 </a:t>
            </a:r>
            <a:r>
              <a:rPr lang="es-CO" sz="28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2020. </a:t>
            </a:r>
            <a:endParaRPr lang="es-CO" sz="2800" b="1" dirty="0" smtClean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s-CO" sz="28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En </a:t>
            </a:r>
            <a:r>
              <a:rPr lang="es-CO" sz="28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esta fase se pone en marcha </a:t>
            </a:r>
            <a:endParaRPr lang="es-CO" sz="2800" b="1" dirty="0" smtClean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Estructura </a:t>
            </a:r>
            <a:r>
              <a:rPr lang="es-CO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virtual.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El </a:t>
            </a:r>
            <a:r>
              <a:rPr lang="es-CO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servicio o producto.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La estrategia de atención al cliente.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El control de tu inventario, el manejo del efectivo, todo el proceso desde la virtualidad.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Se activan las redes de contacto con clientes para iniciar procesos de venta.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El proceso de distribución del producto</a:t>
            </a:r>
          </a:p>
          <a:p>
            <a:pPr marL="0" indent="0">
              <a:buNone/>
            </a:pPr>
            <a:endParaRPr lang="es-CO" dirty="0" smtClean="0"/>
          </a:p>
          <a:p>
            <a:pPr marL="457200" indent="-457200">
              <a:buAutoNum type="alphaLcPeriod"/>
            </a:pPr>
            <a:endParaRPr lang="es-CO" dirty="0" smtClean="0"/>
          </a:p>
          <a:p>
            <a:pPr marL="457200" indent="-457200">
              <a:buAutoNum type="alphaLcPeriod"/>
            </a:pPr>
            <a:endParaRPr lang="es-CO" dirty="0" smtClean="0"/>
          </a:p>
        </p:txBody>
      </p:sp>
    </p:spTree>
    <p:extLst>
      <p:ext uri="{BB962C8B-B14F-4D97-AF65-F5344CB8AC3E}">
        <p14:creationId xmlns:p14="http://schemas.microsoft.com/office/powerpoint/2010/main" val="3607351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483326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Actividad 1. Tercer Periodo. Grado Once </a:t>
            </a:r>
            <a:endParaRPr lang="en-US" sz="3600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9634" y="966652"/>
            <a:ext cx="10868297" cy="568234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Deben detallar el manejo del inventario en la fase de ejecución desde: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1. Definir el sistema a emplear. (Periódico o Perpetuo)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2. Crear la plantilla con la lista de todo el inventario de mercancía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4. Abrir tarjeta Kàrdex (todas las empresas).</a:t>
            </a:r>
            <a:endParaRPr lang="en-US" sz="2400" b="1" dirty="0" smtClean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3. Definir la persona encargada del ingreso y salida de mercancía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4. Determinar el responsable de la compra de mercancía ( control de proveedores)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5. Todo el proceso de compra debe ser registrado en procesos de partida doble.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6. Deben elaborar el Estado de resultado según las ventas efectivas y los gastos asumidos( para aquellos que no lleguen a procesos de venta lo deben hacer simulado).</a:t>
            </a:r>
          </a:p>
        </p:txBody>
      </p:sp>
    </p:spTree>
    <p:extLst>
      <p:ext uri="{BB962C8B-B14F-4D97-AF65-F5344CB8AC3E}">
        <p14:creationId xmlns:p14="http://schemas.microsoft.com/office/powerpoint/2010/main" val="2978504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Continua.</a:t>
            </a:r>
            <a:endParaRPr lang="en-US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0798" y="1907177"/>
            <a:ext cx="8595360" cy="4351337"/>
          </a:xfrm>
        </p:spPr>
        <p:txBody>
          <a:bodyPr/>
          <a:lstStyle/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7. Detallar cuales serán los medios de contacto que emplearan para los pedidos.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8. Detallar los medios para la forma de pago para clientes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9. Detallar la forma de envió de mercancía</a:t>
            </a:r>
          </a:p>
          <a:p>
            <a:pPr marL="0" indent="0" algn="ctr">
              <a:buNone/>
            </a:pPr>
            <a:r>
              <a:rPr lang="es-ES" sz="2400" b="1" u="sng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Todo el proceso debe estar escrito como fase de ejecución</a:t>
            </a:r>
          </a:p>
          <a:p>
            <a:pPr marL="0" indent="0">
              <a:buNone/>
            </a:pPr>
            <a:endParaRPr lang="es-ES" sz="2400" b="1" dirty="0" smtClean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562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914400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Actividad 1. Tercer Periodo. </a:t>
            </a:r>
            <a:r>
              <a:rPr lang="es-ES" sz="32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es-ES" sz="32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es-ES" sz="32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Grado  </a:t>
            </a:r>
            <a:r>
              <a:rPr lang="es-ES" sz="32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Décimo</a:t>
            </a:r>
            <a:endParaRPr lang="en-US" sz="3200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62149" y="1384662"/>
            <a:ext cx="9771017" cy="48593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Deben detallar el manejo del inventario en la fase de ejecución desde: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1.  Crear una plantilla con la lista de todo el inventario de mercancía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-US" sz="2400" b="1" dirty="0" smtClean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s-ES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 Definir la persona encargada del ingreso y salida de mercancía</a:t>
            </a:r>
          </a:p>
          <a:p>
            <a:pPr marL="0" indent="0">
              <a:buNone/>
            </a:pPr>
            <a:r>
              <a:rPr lang="es-ES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 Determinar el responsable de la compra de mercancía ( control de proveedores)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4. Todo el proceso de compra debe ser registrado en procesos de partida doble.</a:t>
            </a:r>
          </a:p>
          <a:p>
            <a:pPr marL="0" indent="0" algn="ctr">
              <a:buNone/>
            </a:pPr>
            <a:r>
              <a:rPr lang="es-ES" sz="2400" b="1" u="sng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Todo el proceso debe estar escrito como fase de </a:t>
            </a:r>
            <a:r>
              <a:rPr lang="es-ES" sz="2400" b="1" u="sng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ejecución</a:t>
            </a:r>
            <a:endParaRPr lang="es-ES" sz="2400" b="1" u="sng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ES" sz="2400" b="1" dirty="0" smtClean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258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Continua.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 Detallar </a:t>
            </a:r>
            <a:r>
              <a:rPr lang="es-ES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cuales serán los medios de contacto que emplearan para los pedidos.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6. </a:t>
            </a:r>
            <a:r>
              <a:rPr lang="es-ES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Detallar los medios para la forma de pago para clientes</a:t>
            </a:r>
          </a:p>
          <a:p>
            <a:pPr marL="0" indent="0">
              <a:buNone/>
            </a:pPr>
            <a:r>
              <a:rPr lang="es-ES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s-ES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Detallar la forma de envió de mercancía</a:t>
            </a:r>
          </a:p>
          <a:p>
            <a:pPr marL="0" indent="0" algn="ctr">
              <a:buNone/>
            </a:pPr>
            <a:r>
              <a:rPr lang="es-ES" sz="2400" b="1" u="sng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Todo el proceso debe estar escrito como fase de ejecución</a:t>
            </a:r>
          </a:p>
          <a:p>
            <a:pPr marL="0" indent="0">
              <a:buNone/>
            </a:pPr>
            <a:endParaRPr lang="es-ES" sz="2400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1273093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TM03457515[[fn=Vista]]</Template>
  <TotalTime>25</TotalTime>
  <Words>510</Words>
  <Application>Microsoft Office PowerPoint</Application>
  <PresentationFormat>Panorámica</PresentationFormat>
  <Paragraphs>66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Century Schoolbook</vt:lpstr>
      <vt:lpstr>Comic Sans MS</vt:lpstr>
      <vt:lpstr>Times New Roman</vt:lpstr>
      <vt:lpstr>Wingdings</vt:lpstr>
      <vt:lpstr>Wingdings 2</vt:lpstr>
      <vt:lpstr>View</vt:lpstr>
      <vt:lpstr>Institución Educativa MRA “Emprendiendo desde la pandemia”</vt:lpstr>
      <vt:lpstr>Proceso de Venta</vt:lpstr>
      <vt:lpstr>FASE DE EJECUCIÓN</vt:lpstr>
      <vt:lpstr>Actividad 1. Tercer Periodo. Grado Once </vt:lpstr>
      <vt:lpstr>Continua.</vt:lpstr>
      <vt:lpstr>Actividad 1. Tercer Periodo.  Grado   Décimo</vt:lpstr>
      <vt:lpstr>Continua.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Institución EducativaMRA “Emprendiendo desde la pandemia”</dc:title>
  <dc:creator>Windows 10</dc:creator>
  <cp:lastModifiedBy>Windows 10</cp:lastModifiedBy>
  <cp:revision>5</cp:revision>
  <dcterms:created xsi:type="dcterms:W3CDTF">2020-09-17T16:04:45Z</dcterms:created>
  <dcterms:modified xsi:type="dcterms:W3CDTF">2020-09-17T16:30:38Z</dcterms:modified>
</cp:coreProperties>
</file>