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  <p:sldId id="260" r:id="rId5"/>
    <p:sldId id="257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BEFA9-5A34-4B40-AF2B-E71C4384A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F6DC5D-47F4-4A05-B1DD-49ECB85F9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04A1C4-F615-4147-853C-FFD4D5518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3C98FD-9403-4D85-8000-441986CAC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8DF852-F97B-4AD8-A3D2-0B0698B4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093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979138-CC93-421B-8F04-6BF5ADD4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D59097-08C6-4558-8AD5-D316FE0E7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2413E3-56FB-41F7-B750-F4C42DE5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D196DC-D4D0-4ECF-845E-63CAB4B0C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87383D-8300-4EC8-86D7-3731E3B2F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7685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CD8EB7-2F58-4099-AAFE-24E453FA7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D729E7-141A-4321-AE8E-C01B538F8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75A6D0-4179-4993-9068-A548F86E9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7BB9BF-D306-4ECF-9B2E-BA6085B8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81313C-FCF1-4F7F-862C-AA7502A0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32864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EA946A-2472-4D58-9A03-49A4DC6E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B1681-14AE-4BDC-AC8E-FD82EB8A0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17657A-75F3-44D0-9160-E0BF2252A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66A2D2-6D89-4B18-832B-3FD7AD1B4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B6710D-B9EC-4586-8A78-725F5665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51DE66-0740-4631-8717-293D4E709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5396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64A45-5E58-4D91-8ED5-0318593D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7AFBD1-AEC2-455A-921D-B099D6D2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5E0F4E-F40A-4F50-A7BF-2DC046C9B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3E7B5E5-B63B-461B-B111-1CBBED40B0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7EEE0E4-247D-4F2D-ABDC-2018E7278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CC47F46-8EFB-4836-A478-EF7FA5064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903652-BAD5-4CBC-8940-6F3FC6B67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363467A-4567-4885-811C-13C14CA6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75096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2C78C-154D-435D-A1C6-725DADA5E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6732A4-0EEB-41AC-916A-B8041186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06E8B9-07E4-437F-96D4-BF84C09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EF3776-EE28-4310-A854-B4BA1317F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6219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D5BAD41-6F37-441C-894C-4C9EFBC4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F4581D-F19A-48E1-A66C-644EC4BDD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931A7C-467F-4C28-A2EC-882DF85B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5689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C5CE3-987C-4CC9-AD93-190EA569F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699FB6-C00B-46BD-9CC7-DDC8E4BD5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C0B32A-B4E9-4302-9CA2-94476281A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190093-DA59-4F75-B101-EA2AF7037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AE1658-D4D8-4156-805A-049446D5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493932-1D72-4369-BA9E-4C8E8698B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9242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1912A-137C-4CF1-817B-9B4C3A5C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08029B-18A3-4E1A-966F-3ABFB4676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07FB881-3206-4E18-9720-DB97A9076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74376E-1CD6-4D43-B95B-E151D7619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308ADC1-C363-404F-8B98-E223C72F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367547-81EB-49D6-9C26-45A6C1B3B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4831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8A3EC6-C63A-4730-9AF5-5182A4EB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B9C7EF-7573-4D08-9CA4-062D6316D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65FD13-0EA8-4727-8F6C-4BAB49BD2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5A70C0-EFBE-4180-B645-9F510BE2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87C9A9-5E3F-4938-9294-E9A4CA924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9772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B87C5F-46FF-4322-9B28-C8946C9B1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D01C01-9298-4469-98E3-D21BE00FD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9237B4-DEEC-4012-A4FE-46B795BFD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C04A39-2D60-4CE6-8A69-8AEB82FB0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F93CC1-3C50-4D05-88D7-B71374BFB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2296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CA4C6B-C568-4C0D-9C87-F08E6259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100FCA-B229-4B5D-8ABF-3FEEFF8B6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8E72AE-8C9A-4210-B6F7-2A80D38D6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4D49A-AED4-4218-9139-10A15EFF7F62}" type="datetimeFigureOut">
              <a:rPr lang="es-419" smtClean="0"/>
              <a:t>3/8/2020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0C9AE7-E839-4608-B393-C1E0BFDD6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6F4AFD-4845-48EE-BDD4-335974266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C0DB2-1D94-4D3E-9B81-1865C91C4595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9909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ímbolos - I.E. Monseñor Ramón Arcila">
            <a:extLst>
              <a:ext uri="{FF2B5EF4-FFF2-40B4-BE49-F238E27FC236}">
                <a16:creationId xmlns:a16="http://schemas.microsoft.com/office/drawing/2014/main" id="{0B03B63A-F767-4FCC-A898-9A41FE30B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24" y="459277"/>
            <a:ext cx="3307150" cy="43756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6EF2C08-6811-4626-9D72-8FB3850F0929}"/>
              </a:ext>
            </a:extLst>
          </p:cNvPr>
          <p:cNvSpPr/>
          <p:nvPr/>
        </p:nvSpPr>
        <p:spPr>
          <a:xfrm>
            <a:off x="2099873" y="5164623"/>
            <a:ext cx="799225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419" sz="32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LA INSTITUCION MONSEÑOR RAMON ARCILA </a:t>
            </a:r>
            <a:br>
              <a:rPr lang="es-419" sz="32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s-419" sz="32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RECUERDA LA CALEÑIDAD.</a:t>
            </a:r>
          </a:p>
        </p:txBody>
      </p:sp>
    </p:spTree>
    <p:extLst>
      <p:ext uri="{BB962C8B-B14F-4D97-AF65-F5344CB8AC3E}">
        <p14:creationId xmlns:p14="http://schemas.microsoft.com/office/powerpoint/2010/main" val="4006065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Que ver en CALI, COLOMBIA en estado puro - Ruben y El Mundo">
            <a:extLst>
              <a:ext uri="{FF2B5EF4-FFF2-40B4-BE49-F238E27FC236}">
                <a16:creationId xmlns:a16="http://schemas.microsoft.com/office/drawing/2014/main" id="{599B85B8-7FFF-49E0-A348-1179B8E26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32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12C872B-A5C6-4E34-9B73-966C818E922D}"/>
              </a:ext>
            </a:extLst>
          </p:cNvPr>
          <p:cNvSpPr/>
          <p:nvPr/>
        </p:nvSpPr>
        <p:spPr>
          <a:xfrm>
            <a:off x="1501450" y="3007091"/>
            <a:ext cx="89770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CUMPLEAÑOS DE CALI</a:t>
            </a:r>
            <a:r>
              <a:rPr lang="es-ES" sz="7200" b="1" cap="none" spc="0" dirty="0">
                <a:ln w="22225">
                  <a:solidFill>
                    <a:srgbClr val="00B05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02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ur panorámico por Cali, Colombia - Reserva en Civitatis.com">
            <a:extLst>
              <a:ext uri="{FF2B5EF4-FFF2-40B4-BE49-F238E27FC236}">
                <a16:creationId xmlns:a16="http://schemas.microsoft.com/office/drawing/2014/main" id="{7E2BF706-3A9C-4D45-9955-80C83F421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66DF4CA-6C12-41CA-933E-47DB8BC8945D}"/>
              </a:ext>
            </a:extLst>
          </p:cNvPr>
          <p:cNvSpPr/>
          <p:nvPr/>
        </p:nvSpPr>
        <p:spPr>
          <a:xfrm>
            <a:off x="788504" y="3845736"/>
            <a:ext cx="1061499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419" sz="2400" dirty="0">
                <a:highlight>
                  <a:srgbClr val="FFFF00"/>
                </a:highlight>
              </a:rPr>
              <a:t>Cali fue fundada el 25 de julio de 1536, por Sebastián de Belalcázar. Cali cumple este miércoles 482 años de haber sido fundada como ciudad y los comentarios de celebración hicieron de esta fecha una tendencia nacional en Twitter. Decenas de personas conmemoran la fundación liderada por Sebastián de Belalcázar en 1536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37910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88F8147-C39F-4687-81FC-2C9B3ABC4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91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21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208D20B-2533-43A9-8007-5BC8CE7CC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47169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C913859-50EB-4DB4-83B9-B2F3A45C9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70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D7811D1-0C14-4882-98FC-8AE2C3947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04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racias profesores, sanitarios y fuerzas de seguridad | Colegio San Juan  Bosco | Salesianas | Salamanca">
            <a:extLst>
              <a:ext uri="{FF2B5EF4-FFF2-40B4-BE49-F238E27FC236}">
                <a16:creationId xmlns:a16="http://schemas.microsoft.com/office/drawing/2014/main" id="{15DC9710-93AF-431A-9C30-C68E0ED61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62" y="216313"/>
            <a:ext cx="10151164" cy="66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4045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68</Words>
  <Application>Microsoft Office PowerPoint</Application>
  <PresentationFormat>Panorámica</PresentationFormat>
  <Paragraphs>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2020-08-03T13:42:25Z</dcterms:created>
  <dcterms:modified xsi:type="dcterms:W3CDTF">2020-08-03T14:04:02Z</dcterms:modified>
</cp:coreProperties>
</file>