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s-419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419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419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5B306-D138-4F84-B153-31D1E573CDB4}" type="datetimeFigureOut">
              <a:rPr lang="es-419" smtClean="0"/>
              <a:t>08/03/20</a:t>
            </a:fld>
            <a:endParaRPr lang="es-419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686A-4BE0-4C03-A80A-B2F781716814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349791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419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419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5B306-D138-4F84-B153-31D1E573CDB4}" type="datetimeFigureOut">
              <a:rPr lang="es-419" smtClean="0"/>
              <a:t>08/03/20</a:t>
            </a:fld>
            <a:endParaRPr lang="es-419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686A-4BE0-4C03-A80A-B2F781716814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851824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419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419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5B306-D138-4F84-B153-31D1E573CDB4}" type="datetimeFigureOut">
              <a:rPr lang="es-419" smtClean="0"/>
              <a:t>08/03/20</a:t>
            </a:fld>
            <a:endParaRPr lang="es-419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686A-4BE0-4C03-A80A-B2F781716814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672986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419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419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5B306-D138-4F84-B153-31D1E573CDB4}" type="datetimeFigureOut">
              <a:rPr lang="es-419" smtClean="0"/>
              <a:t>08/03/20</a:t>
            </a:fld>
            <a:endParaRPr lang="es-419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686A-4BE0-4C03-A80A-B2F781716814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37295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419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5B306-D138-4F84-B153-31D1E573CDB4}" type="datetimeFigureOut">
              <a:rPr lang="es-419" smtClean="0"/>
              <a:t>08/03/20</a:t>
            </a:fld>
            <a:endParaRPr lang="es-419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686A-4BE0-4C03-A80A-B2F781716814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187184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419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419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419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5B306-D138-4F84-B153-31D1E573CDB4}" type="datetimeFigureOut">
              <a:rPr lang="es-419" smtClean="0"/>
              <a:t>08/03/20</a:t>
            </a:fld>
            <a:endParaRPr lang="es-419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686A-4BE0-4C03-A80A-B2F781716814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451471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419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419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419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5B306-D138-4F84-B153-31D1E573CDB4}" type="datetimeFigureOut">
              <a:rPr lang="es-419" smtClean="0"/>
              <a:t>08/03/20</a:t>
            </a:fld>
            <a:endParaRPr lang="es-419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686A-4BE0-4C03-A80A-B2F781716814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148500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419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5B306-D138-4F84-B153-31D1E573CDB4}" type="datetimeFigureOut">
              <a:rPr lang="es-419" smtClean="0"/>
              <a:t>08/03/20</a:t>
            </a:fld>
            <a:endParaRPr lang="es-419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686A-4BE0-4C03-A80A-B2F781716814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499852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5B306-D138-4F84-B153-31D1E573CDB4}" type="datetimeFigureOut">
              <a:rPr lang="es-419" smtClean="0"/>
              <a:t>08/03/20</a:t>
            </a:fld>
            <a:endParaRPr lang="es-419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686A-4BE0-4C03-A80A-B2F781716814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425229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419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419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5B306-D138-4F84-B153-31D1E573CDB4}" type="datetimeFigureOut">
              <a:rPr lang="es-419" smtClean="0"/>
              <a:t>08/03/20</a:t>
            </a:fld>
            <a:endParaRPr lang="es-419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686A-4BE0-4C03-A80A-B2F781716814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884930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419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419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5B306-D138-4F84-B153-31D1E573CDB4}" type="datetimeFigureOut">
              <a:rPr lang="es-419" smtClean="0"/>
              <a:t>08/03/20</a:t>
            </a:fld>
            <a:endParaRPr lang="es-419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686A-4BE0-4C03-A80A-B2F781716814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042875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419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419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95B306-D138-4F84-B153-31D1E573CDB4}" type="datetimeFigureOut">
              <a:rPr lang="es-419" smtClean="0"/>
              <a:t>08/03/20</a:t>
            </a:fld>
            <a:endParaRPr lang="es-419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419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E686A-4BE0-4C03-A80A-B2F781716814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351194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419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2610"/>
          </a:xfrm>
        </p:spPr>
        <p:txBody>
          <a:bodyPr>
            <a:normAutofit/>
          </a:bodyPr>
          <a:lstStyle/>
          <a:p>
            <a:pPr algn="ctr"/>
            <a:r>
              <a:rPr lang="es-CO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PARTES DE UN POLIGONO</a:t>
            </a:r>
            <a:endParaRPr lang="es-419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Marcador de contenido 6" descr="Polígono regular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625" y="1609859"/>
            <a:ext cx="5692461" cy="51257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442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4278"/>
          </a:xfrm>
        </p:spPr>
        <p:txBody>
          <a:bodyPr>
            <a:normAutofit/>
          </a:bodyPr>
          <a:lstStyle/>
          <a:p>
            <a:pPr algn="ctr"/>
            <a:r>
              <a:rPr lang="es-CO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CLASES DE POLIGONOS</a:t>
            </a:r>
            <a:endParaRPr lang="es-419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Marcador de contenido 3" descr="Resultado de imagen para poligono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159099"/>
            <a:ext cx="10379299" cy="5698901"/>
          </a:xfrm>
          <a:prstGeom prst="rect">
            <a:avLst/>
          </a:prstGeom>
          <a:noFill/>
          <a:ln>
            <a:noFill/>
          </a:ln>
          <a:effectLst>
            <a:glow rad="127000">
              <a:schemeClr val="accent5">
                <a:lumMod val="75000"/>
              </a:schemeClr>
            </a:glow>
            <a:outerShdw blurRad="50800" dist="50800" dir="5400000" algn="ctr" rotWithShape="0">
              <a:schemeClr val="accent4">
                <a:lumMod val="20000"/>
                <a:lumOff val="8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576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CO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 TRIANGULO Y SUS PARTES</a:t>
            </a:r>
            <a:endParaRPr lang="es-419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triángulos: concepto, tipos, clasificación, altura, mediana, bisectriz, ortocentro, baricentro, incentro, equilátero, isósceles, escaleno, rectángulo, oblicuángulo, acutángulo, obtusángulo. Ejemplos y tes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2744" y="2614411"/>
            <a:ext cx="5383369" cy="354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4172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CO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ANGULOS INTERIORES</a:t>
            </a:r>
            <a:br>
              <a:rPr lang="es-CO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s-419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074" name="Picture 2" descr="triángulos: concepto, tipos, clasificación, altura, mediana, bisectriz, ortocentro, baricentro, incentro, equilátero, isósceles, escaleno, rectángulo, oblicuángulo, acutángulo, obtusángulo. Ejemplos y tes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5927" y="2601532"/>
            <a:ext cx="5589431" cy="2910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9277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CO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ANGULOS EXTERIORES</a:t>
            </a:r>
            <a:endParaRPr lang="es-419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098" name="Picture 2" descr="triángulos: concepto, tipos, clasificación, altura, mediana, bisectriz, ortocentro, baricentro, incentro, equilátero, isósceles, escaleno, rectángulo, oblicuángulo, acutángulo, obtusángulo. Ejemplos y tes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774" y="2794715"/>
            <a:ext cx="6387921" cy="3026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1811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O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ALTURA, BASE, MEDIANA, BISECTRIZ, ORTOCENTRO, BARICENTRO E INCENTRO</a:t>
            </a:r>
            <a:endParaRPr lang="es-419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122" name="Picture 2" descr="triángulos: concepto, tipos, clasificación, altura, mediana, bisectriz, ortocentro, baricentro, incentro, equilátero, isósceles, escaleno, rectángulo, oblicuángulo, acutángulo, obtusángulo. Ejemplos y tes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7286" y="2266682"/>
            <a:ext cx="8255356" cy="401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95636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29</Words>
  <Application>Microsoft Office PowerPoint</Application>
  <PresentationFormat>Panorámica</PresentationFormat>
  <Paragraphs>6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Tahoma</vt:lpstr>
      <vt:lpstr>Tema de Office</vt:lpstr>
      <vt:lpstr>PARTES DE UN POLIGONO</vt:lpstr>
      <vt:lpstr>CLASES DE POLIGONOS</vt:lpstr>
      <vt:lpstr>EL TRIANGULO Y SUS PARTES</vt:lpstr>
      <vt:lpstr>ANGULOS INTERIORES </vt:lpstr>
      <vt:lpstr>ANGULOS EXTERIORES</vt:lpstr>
      <vt:lpstr>ALTURA, BASE, MEDIANA, BISECTRIZ, ORTOCENTRO, BARICENTRO E INCENTRO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PARTES DE UN POLIGONO</dc:title>
  <dc:creator>Docente</dc:creator>
  <cp:lastModifiedBy>Docente</cp:lastModifiedBy>
  <cp:revision>4</cp:revision>
  <dcterms:created xsi:type="dcterms:W3CDTF">2020-03-06T00:06:09Z</dcterms:created>
  <dcterms:modified xsi:type="dcterms:W3CDTF">2020-03-08T14:05:50Z</dcterms:modified>
</cp:coreProperties>
</file>