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4164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027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7516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2448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94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4111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3643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4600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283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1645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722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04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2417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8159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261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0127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154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43F41-5749-4E82-BFBA-361CF99B670F}" type="datetimeFigureOut">
              <a:rPr lang="es-ES" smtClean="0"/>
              <a:t>12/06/2020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9177F-3A45-4022-AE76-0F4DDF4EDAF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77778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hyperlink" Target="https://www.youtube.com/watch?v=YyFwk59-h7E&amp;feature=youtu.be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hyperlink" Target="https://www.youtube.com/watch?v=zBLPnVQI51s&amp;feature=youtu.be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3EE250-702F-4FC6-937F-CA18079793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133599"/>
          </a:xfrm>
        </p:spPr>
        <p:txBody>
          <a:bodyPr/>
          <a:lstStyle/>
          <a:p>
            <a:r>
              <a:rPr lang="es-ES" dirty="0"/>
              <a:t>LA REVOLUCION </a:t>
            </a:r>
            <a:r>
              <a:rPr lang="es-ES"/>
              <a:t>INDUsTRIAL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3E9C0E9-A6BF-4E59-AE7D-F4783FDB2E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LUZ ARY CUELLAR</a:t>
            </a:r>
          </a:p>
        </p:txBody>
      </p:sp>
    </p:spTree>
    <p:extLst>
      <p:ext uri="{BB962C8B-B14F-4D97-AF65-F5344CB8AC3E}">
        <p14:creationId xmlns:p14="http://schemas.microsoft.com/office/powerpoint/2010/main" val="715496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volución industrial  para niños - Viaje por el tiempo (1)">
            <a:hlinkClick r:id="" action="ppaction://media"/>
            <a:extLst>
              <a:ext uri="{FF2B5EF4-FFF2-40B4-BE49-F238E27FC236}">
                <a16:creationId xmlns:a16="http://schemas.microsoft.com/office/drawing/2014/main" id="{8FCF2419-D9B6-4043-850A-1BEFA3C46B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59469" y="248478"/>
            <a:ext cx="9476779" cy="533068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24644F2-27BB-429B-B192-B1A016F31DB6}"/>
              </a:ext>
            </a:extLst>
          </p:cNvPr>
          <p:cNvSpPr/>
          <p:nvPr/>
        </p:nvSpPr>
        <p:spPr>
          <a:xfrm>
            <a:off x="1659469" y="5894769"/>
            <a:ext cx="8454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FUENTE: </a:t>
            </a:r>
            <a:r>
              <a:rPr lang="es-ES" dirty="0">
                <a:hlinkClick r:id="rId5"/>
              </a:rPr>
              <a:t>https://www.youtube.com/watch?v=YyFwk59-h7E&amp;feature=youtu.be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416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3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a revolucion industrial 4minutos">
            <a:hlinkClick r:id="" action="ppaction://media"/>
            <a:extLst>
              <a:ext uri="{FF2B5EF4-FFF2-40B4-BE49-F238E27FC236}">
                <a16:creationId xmlns:a16="http://schemas.microsoft.com/office/drawing/2014/main" id="{A9153D05-5292-4041-9BF7-95C22A8DC7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46853" y="156560"/>
            <a:ext cx="7791036" cy="596760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DF3AB565-8EE5-4771-B7AE-60518AE1F004}"/>
              </a:ext>
            </a:extLst>
          </p:cNvPr>
          <p:cNvSpPr/>
          <p:nvPr/>
        </p:nvSpPr>
        <p:spPr>
          <a:xfrm>
            <a:off x="1285458" y="6230178"/>
            <a:ext cx="93957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5"/>
              </a:rPr>
              <a:t>FUENTE: https://www.youtube.com/watch?v=zBLPnVQI51s&amp;feature=youtu.be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206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911C9C-A60F-415B-B815-868C3812B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-79512"/>
            <a:ext cx="10353761" cy="1326321"/>
          </a:xfrm>
        </p:spPr>
        <p:txBody>
          <a:bodyPr/>
          <a:lstStyle/>
          <a:p>
            <a:r>
              <a:rPr lang="es-ES" dirty="0"/>
              <a:t>CUESTIONARIO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6D9682-0CF8-460F-9EAC-43F1471B0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56379"/>
            <a:ext cx="10353762" cy="4417377"/>
          </a:xfrm>
        </p:spPr>
        <p:txBody>
          <a:bodyPr>
            <a:noAutofit/>
          </a:bodyPr>
          <a:lstStyle/>
          <a:p>
            <a:r>
              <a:rPr lang="es-ES" sz="2800" dirty="0"/>
              <a:t>1.Define con tus propias palabras que es una revolución?</a:t>
            </a:r>
          </a:p>
          <a:p>
            <a:r>
              <a:rPr lang="es-ES" sz="2800" dirty="0"/>
              <a:t>2 . Según los vídeos cuáles fueron los cambios que se dieron en la agricultura? 3.Cuales fueron los cambios que se dieron en la industria?</a:t>
            </a:r>
          </a:p>
          <a:p>
            <a:r>
              <a:rPr lang="es-ES" sz="2800" dirty="0"/>
              <a:t>4. Cuáles fueron los cambios que se dieron en la siderúrgica?</a:t>
            </a:r>
          </a:p>
          <a:p>
            <a:r>
              <a:rPr lang="es-ES" sz="2800" dirty="0"/>
              <a:t>5 . Cuáles fueron los cambios en el transporte y la vida de los Ingleses?</a:t>
            </a:r>
          </a:p>
          <a:p>
            <a:pPr marL="0" indent="0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5015765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TM04033921[[fn=Damasco]]</Template>
  <TotalTime>20</TotalTime>
  <Words>119</Words>
  <Application>Microsoft Office PowerPoint</Application>
  <PresentationFormat>Panorámica</PresentationFormat>
  <Paragraphs>9</Paragraphs>
  <Slides>4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Bookman Old Style</vt:lpstr>
      <vt:lpstr>Rockwell</vt:lpstr>
      <vt:lpstr>Damask</vt:lpstr>
      <vt:lpstr>LA REVOLUCION INDUsTRIAL</vt:lpstr>
      <vt:lpstr>Presentación de PowerPoint</vt:lpstr>
      <vt:lpstr>Presentación de PowerPoint</vt:lpstr>
      <vt:lpstr>CUESTIONARIO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REVOLUCION INSDURTRIAL</dc:title>
  <dc:creator>yuri patricia ledezma hoyos</dc:creator>
  <cp:lastModifiedBy>yuri patricia ledezma hoyos</cp:lastModifiedBy>
  <cp:revision>5</cp:revision>
  <dcterms:created xsi:type="dcterms:W3CDTF">2020-06-07T15:25:14Z</dcterms:created>
  <dcterms:modified xsi:type="dcterms:W3CDTF">2020-06-12T21:04:20Z</dcterms:modified>
</cp:coreProperties>
</file>