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B91C-38F4-48F4-9A63-B14027F1180A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EF342-5676-431C-8FC3-A6AD27EE1D7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4148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B91C-38F4-48F4-9A63-B14027F1180A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EF342-5676-431C-8FC3-A6AD27EE1D7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8931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B91C-38F4-48F4-9A63-B14027F1180A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EF342-5676-431C-8FC3-A6AD27EE1D7D}" type="slidenum">
              <a:rPr lang="es-ES" smtClean="0"/>
              <a:t>‹Nº›</a:t>
            </a:fld>
            <a:endParaRPr lang="es-E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88803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B91C-38F4-48F4-9A63-B14027F1180A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EF342-5676-431C-8FC3-A6AD27EE1D7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93183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B91C-38F4-48F4-9A63-B14027F1180A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EF342-5676-431C-8FC3-A6AD27EE1D7D}" type="slidenum">
              <a:rPr lang="es-ES" smtClean="0"/>
              <a:t>‹Nº›</a:t>
            </a:fld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2341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B91C-38F4-48F4-9A63-B14027F1180A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EF342-5676-431C-8FC3-A6AD27EE1D7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34882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B91C-38F4-48F4-9A63-B14027F1180A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EF342-5676-431C-8FC3-A6AD27EE1D7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540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B91C-38F4-48F4-9A63-B14027F1180A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EF342-5676-431C-8FC3-A6AD27EE1D7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1893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B91C-38F4-48F4-9A63-B14027F1180A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EF342-5676-431C-8FC3-A6AD27EE1D7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3590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B91C-38F4-48F4-9A63-B14027F1180A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EF342-5676-431C-8FC3-A6AD27EE1D7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4231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B91C-38F4-48F4-9A63-B14027F1180A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EF342-5676-431C-8FC3-A6AD27EE1D7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0036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B91C-38F4-48F4-9A63-B14027F1180A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EF342-5676-431C-8FC3-A6AD27EE1D7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7227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B91C-38F4-48F4-9A63-B14027F1180A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EF342-5676-431C-8FC3-A6AD27EE1D7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6528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B91C-38F4-48F4-9A63-B14027F1180A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EF342-5676-431C-8FC3-A6AD27EE1D7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4239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B91C-38F4-48F4-9A63-B14027F1180A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EF342-5676-431C-8FC3-A6AD27EE1D7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2166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B91C-38F4-48F4-9A63-B14027F1180A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EF342-5676-431C-8FC3-A6AD27EE1D7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3303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BB91C-38F4-48F4-9A63-B14027F1180A}" type="datetimeFigureOut">
              <a:rPr lang="es-ES" smtClean="0"/>
              <a:t>07/06/2020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45EF342-5676-431C-8FC3-A6AD27EE1D7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37284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hyperlink" Target="https://www.youtube.com/watch?v=guet825ooBE&amp;feature=youtu.be" TargetMode="Externa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DFEBE2-66B6-4371-AAD8-56B989237F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8538" y="397565"/>
            <a:ext cx="10366666" cy="1794956"/>
          </a:xfrm>
        </p:spPr>
        <p:txBody>
          <a:bodyPr/>
          <a:lstStyle/>
          <a:p>
            <a:r>
              <a:rPr lang="es-ES" sz="4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EL CORONA VIRUS Y LA GLOBALIZACION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9427043-330B-4488-9D07-F9980EEC4A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5919" y="3268954"/>
            <a:ext cx="7766936" cy="1096899"/>
          </a:xfrm>
        </p:spPr>
        <p:txBody>
          <a:bodyPr>
            <a:normAutofit/>
          </a:bodyPr>
          <a:lstStyle/>
          <a:p>
            <a:r>
              <a:rPr lang="es-ES" sz="40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LUZ ARY CUELLAR CAMPOS</a:t>
            </a:r>
          </a:p>
        </p:txBody>
      </p:sp>
    </p:spTree>
    <p:extLst>
      <p:ext uri="{BB962C8B-B14F-4D97-AF65-F5344CB8AC3E}">
        <p14:creationId xmlns:p14="http://schemas.microsoft.com/office/powerpoint/2010/main" val="4277173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risis del coronavirus evidencia fallos de la globalización">
            <a:hlinkClick r:id="" action="ppaction://media"/>
            <a:extLst>
              <a:ext uri="{FF2B5EF4-FFF2-40B4-BE49-F238E27FC236}">
                <a16:creationId xmlns:a16="http://schemas.microsoft.com/office/drawing/2014/main" id="{44274298-D17E-4FA9-A09B-670F765A5D7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3913" y="897835"/>
            <a:ext cx="8348870" cy="4696239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596B9D71-6282-45AE-BF68-AD4C56A94F89}"/>
              </a:ext>
            </a:extLst>
          </p:cNvPr>
          <p:cNvSpPr/>
          <p:nvPr/>
        </p:nvSpPr>
        <p:spPr>
          <a:xfrm>
            <a:off x="715612" y="5960165"/>
            <a:ext cx="83488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err="1">
                <a:hlinkClick r:id="rId5"/>
              </a:rPr>
              <a:t>FUENTE:https</a:t>
            </a:r>
            <a:r>
              <a:rPr lang="es-ES" dirty="0">
                <a:hlinkClick r:id="rId5"/>
              </a:rPr>
              <a:t>://www.youtube.com/watch?v=guet825ooBE&amp;feature=youtu.be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30761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9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</TotalTime>
  <Words>31</Words>
  <Application>Microsoft Office PowerPoint</Application>
  <PresentationFormat>Panorámica</PresentationFormat>
  <Paragraphs>3</Paragraphs>
  <Slides>2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Trebuchet MS</vt:lpstr>
      <vt:lpstr>Wingdings 3</vt:lpstr>
      <vt:lpstr>Faceta</vt:lpstr>
      <vt:lpstr>EL CORONA VIRUS Y LA GLOBALIZACION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CORONA VIRUS Y LA GLOBALIZACION</dc:title>
  <dc:creator>yuri patricia ledezma hoyos</dc:creator>
  <cp:lastModifiedBy>yuri patricia ledezma hoyos</cp:lastModifiedBy>
  <cp:revision>2</cp:revision>
  <dcterms:created xsi:type="dcterms:W3CDTF">2020-06-07T16:17:34Z</dcterms:created>
  <dcterms:modified xsi:type="dcterms:W3CDTF">2020-06-07T16:27:31Z</dcterms:modified>
</cp:coreProperties>
</file>