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726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55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83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3803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9961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568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3468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593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710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462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0161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813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5324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8959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769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776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81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FA20F-2275-4691-8148-F94A2B6F09F2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567FF-4F71-4755-BC51-5502A8A9CD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93744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www.youtube.com/watch?v=0zmDS18SoWA&amp;feature=youtu.be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9D7B3-72E1-40DF-BB3E-CD1FFE4D5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0551" y="-130445"/>
            <a:ext cx="9736822" cy="2387600"/>
          </a:xfrm>
        </p:spPr>
        <p:txBody>
          <a:bodyPr/>
          <a:lstStyle/>
          <a:p>
            <a:r>
              <a:rPr lang="es-ES" dirty="0"/>
              <a:t>CONFLICTO ARMADO EN COLOMBIA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7A77B9-50A0-452F-9489-6ECC57E272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28449" y="2945084"/>
            <a:ext cx="8791575" cy="1655762"/>
          </a:xfrm>
        </p:spPr>
        <p:txBody>
          <a:bodyPr>
            <a:normAutofit/>
          </a:bodyPr>
          <a:lstStyle/>
          <a:p>
            <a:r>
              <a:rPr lang="es-ES" sz="4800" dirty="0"/>
              <a:t>LUZ ARY CUELLAR CAMPOS</a:t>
            </a:r>
          </a:p>
        </p:txBody>
      </p:sp>
    </p:spTree>
    <p:extLst>
      <p:ext uri="{BB962C8B-B14F-4D97-AF65-F5344CB8AC3E}">
        <p14:creationId xmlns:p14="http://schemas.microsoft.com/office/powerpoint/2010/main" val="2450245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istoria del Conflicto armado en Colombia en 3 minutos">
            <a:hlinkClick r:id="" action="ppaction://media"/>
            <a:extLst>
              <a:ext uri="{FF2B5EF4-FFF2-40B4-BE49-F238E27FC236}">
                <a16:creationId xmlns:a16="http://schemas.microsoft.com/office/drawing/2014/main" id="{6ECE4F5D-DCBA-441D-925E-AFDA2C767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18620" y="675859"/>
            <a:ext cx="8363597" cy="470452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F79FCC3-ACFE-430F-99D9-811B04DFFB55}"/>
              </a:ext>
            </a:extLst>
          </p:cNvPr>
          <p:cNvSpPr/>
          <p:nvPr/>
        </p:nvSpPr>
        <p:spPr>
          <a:xfrm>
            <a:off x="1918620" y="5858974"/>
            <a:ext cx="9650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FUENTE:  https://www.youtube.com/watch?v=0zmDS18SoWA&amp;feature=youtu.be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0269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Circuito</Template>
  <TotalTime>6</TotalTime>
  <Words>29</Words>
  <Application>Microsoft Office PowerPoint</Application>
  <PresentationFormat>Panorámica</PresentationFormat>
  <Paragraphs>3</Paragraphs>
  <Slides>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Tw Cen MT</vt:lpstr>
      <vt:lpstr>Circuito</vt:lpstr>
      <vt:lpstr>CONFLICTO ARMADO EN COLOMBIA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CONFLICTO ARMADO EN COLOMBIA</dc:title>
  <dc:creator>yuri patricia ledezma hoyos</dc:creator>
  <cp:lastModifiedBy>yuri patricia ledezma hoyos</cp:lastModifiedBy>
  <cp:revision>2</cp:revision>
  <dcterms:created xsi:type="dcterms:W3CDTF">2020-06-07T16:03:39Z</dcterms:created>
  <dcterms:modified xsi:type="dcterms:W3CDTF">2020-06-07T16:16:25Z</dcterms:modified>
</cp:coreProperties>
</file>