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0" r:id="rId2"/>
    <p:sldId id="256" r:id="rId3"/>
    <p:sldId id="257" r:id="rId4"/>
    <p:sldId id="259" r:id="rId5"/>
    <p:sldId id="258"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5/9/2020</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‹Nº›</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s-ES" smtClean="0"/>
              <a:t>Haga clic para modificar el estilo de título del patrón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s-ES" smtClean="0"/>
              <a:t>Haga clic para modificar el estilo de título del patrón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s-ES" smtClean="0"/>
              <a:t>Haga clic para modificar el estilo de título del patrón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s-ES" smtClean="0"/>
              <a:t>Haga clic para modificar el estilo de título del patrón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5/9/2020</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CO" dirty="0" smtClean="0"/>
              <a:t>I.E </a:t>
            </a:r>
            <a:r>
              <a:rPr lang="es-CO" dirty="0" err="1" smtClean="0"/>
              <a:t>Monseñor.Ramón</a:t>
            </a:r>
            <a:r>
              <a:rPr lang="es-CO" dirty="0" smtClean="0"/>
              <a:t> A.</a:t>
            </a:r>
            <a:br>
              <a:rPr lang="es-CO" dirty="0" smtClean="0"/>
            </a:br>
            <a:r>
              <a:rPr lang="es-CO" dirty="0" smtClean="0"/>
              <a:t>Sede: A.R.E.</a:t>
            </a:r>
            <a:endParaRPr lang="es-CO" dirty="0"/>
          </a:p>
        </p:txBody>
      </p:sp>
      <p:sp>
        <p:nvSpPr>
          <p:cNvPr id="3" name="Subtítulo 2"/>
          <p:cNvSpPr>
            <a:spLocks noGrp="1"/>
          </p:cNvSpPr>
          <p:nvPr>
            <p:ph type="subTitle" idx="1"/>
          </p:nvPr>
        </p:nvSpPr>
        <p:spPr/>
        <p:txBody>
          <a:bodyPr>
            <a:normAutofit lnSpcReduction="10000"/>
          </a:bodyPr>
          <a:lstStyle/>
          <a:p>
            <a:r>
              <a:rPr lang="es-CO" dirty="0" smtClean="0"/>
              <a:t>Santiago de Cali Mayo 13 – 2020</a:t>
            </a:r>
          </a:p>
          <a:p>
            <a:r>
              <a:rPr lang="es-CO" dirty="0" smtClean="0"/>
              <a:t>Área: Ciencias Naturales    Grado 5-4</a:t>
            </a:r>
          </a:p>
          <a:p>
            <a:r>
              <a:rPr lang="es-CO" dirty="0" smtClean="0"/>
              <a:t>Profesora: María Astrid Copete </a:t>
            </a:r>
            <a:r>
              <a:rPr lang="es-CO" dirty="0" err="1" smtClean="0"/>
              <a:t>Copete</a:t>
            </a:r>
            <a:r>
              <a:rPr lang="es-CO" dirty="0" smtClean="0"/>
              <a:t>.</a:t>
            </a:r>
            <a:endParaRPr lang="es-CO" dirty="0"/>
          </a:p>
        </p:txBody>
      </p:sp>
    </p:spTree>
    <p:extLst>
      <p:ext uri="{BB962C8B-B14F-4D97-AF65-F5344CB8AC3E}">
        <p14:creationId xmlns:p14="http://schemas.microsoft.com/office/powerpoint/2010/main" val="6727659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CO" sz="4800" dirty="0" smtClean="0"/>
              <a:t>Organismos Unicelulares y Pluricelulares</a:t>
            </a:r>
            <a:endParaRPr lang="es-CO" sz="4800" dirty="0"/>
          </a:p>
        </p:txBody>
      </p:sp>
      <p:sp>
        <p:nvSpPr>
          <p:cNvPr id="3" name="Subtítulo 2"/>
          <p:cNvSpPr>
            <a:spLocks noGrp="1"/>
          </p:cNvSpPr>
          <p:nvPr>
            <p:ph type="subTitle" idx="1"/>
          </p:nvPr>
        </p:nvSpPr>
        <p:spPr/>
        <p:txBody>
          <a:bodyPr/>
          <a:lstStyle/>
          <a:p>
            <a:endParaRPr lang="es-CO" dirty="0"/>
          </a:p>
        </p:txBody>
      </p:sp>
    </p:spTree>
    <p:extLst>
      <p:ext uri="{BB962C8B-B14F-4D97-AF65-F5344CB8AC3E}">
        <p14:creationId xmlns:p14="http://schemas.microsoft.com/office/powerpoint/2010/main" val="17752216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a:p>
        </p:txBody>
      </p:sp>
      <p:sp>
        <p:nvSpPr>
          <p:cNvPr id="3" name="Marcador de contenido 2"/>
          <p:cNvSpPr>
            <a:spLocks noGrp="1"/>
          </p:cNvSpPr>
          <p:nvPr>
            <p:ph idx="1"/>
          </p:nvPr>
        </p:nvSpPr>
        <p:spPr/>
        <p:txBody>
          <a:bodyPr>
            <a:normAutofit fontScale="85000" lnSpcReduction="10000"/>
          </a:bodyPr>
          <a:lstStyle/>
          <a:p>
            <a:r>
              <a:rPr lang="es-CO" dirty="0"/>
              <a:t>Existen en la naturaleza gran cantidad de seres vivos, de animales y plantas de tamaño microscópico, formado por una célula, llamado ORGANISMOS UNICELULARES.</a:t>
            </a:r>
          </a:p>
          <a:p>
            <a:r>
              <a:rPr lang="es-CO" dirty="0"/>
              <a:t>El ser humano obtiene beneficios de algunos organismos unicelulares como bacterias, hongos y algas. Entre los organismos unicelulares benéficos podemos nombrar las levaduras (hongos) que ayudan a la producción de alcoholes, vinos, cerveza, pan, fermentos, lácteos y algunos medicamentos. Muchos organismos unicelulares son responsables de la descomposición de la materia orgánica, que de otra manera se acumularía. Otros organismos unicelulares como bacilos, cocos (son bacterias), hongos, producen enfermedades como la tosferina, el tétano, el cólera, la tuberculosis y la diarrea. Estos organismos los encontramos en el agua, en el aire, en los excrementos. </a:t>
            </a:r>
          </a:p>
        </p:txBody>
      </p:sp>
    </p:spTree>
    <p:extLst>
      <p:ext uri="{BB962C8B-B14F-4D97-AF65-F5344CB8AC3E}">
        <p14:creationId xmlns:p14="http://schemas.microsoft.com/office/powerpoint/2010/main" val="27526538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a:p>
        </p:txBody>
      </p:sp>
      <p:sp>
        <p:nvSpPr>
          <p:cNvPr id="3" name="Marcador de contenido 2"/>
          <p:cNvSpPr>
            <a:spLocks noGrp="1"/>
          </p:cNvSpPr>
          <p:nvPr>
            <p:ph idx="1"/>
          </p:nvPr>
        </p:nvSpPr>
        <p:spPr/>
        <p:txBody>
          <a:bodyPr/>
          <a:lstStyle/>
          <a:p>
            <a:r>
              <a:rPr lang="es-CO" dirty="0"/>
              <a:t>a. ¿Qué le sucede a los alimentos preparados que han estado varios días sin la debida protección? </a:t>
            </a:r>
            <a:endParaRPr lang="es-CO" dirty="0" smtClean="0"/>
          </a:p>
          <a:p>
            <a:r>
              <a:rPr lang="es-CO" dirty="0" smtClean="0"/>
              <a:t>b</a:t>
            </a:r>
            <a:r>
              <a:rPr lang="es-CO" dirty="0"/>
              <a:t>. ¿Por qué debemos lavar las frutas y las verduras</a:t>
            </a:r>
            <a:r>
              <a:rPr lang="es-CO" dirty="0" smtClean="0"/>
              <a:t>?</a:t>
            </a:r>
          </a:p>
          <a:p>
            <a:r>
              <a:rPr lang="es-CO" dirty="0" smtClean="0"/>
              <a:t> </a:t>
            </a:r>
            <a:r>
              <a:rPr lang="es-CO" dirty="0"/>
              <a:t>c. ¿Por qué la leche se pone agria? </a:t>
            </a:r>
            <a:endParaRPr lang="es-CO" dirty="0" smtClean="0"/>
          </a:p>
          <a:p>
            <a:r>
              <a:rPr lang="es-CO" dirty="0" smtClean="0"/>
              <a:t>Observa el pan  y escribe tus conclusiones.</a:t>
            </a:r>
            <a:endParaRPr lang="es-CO" dirty="0"/>
          </a:p>
        </p:txBody>
      </p:sp>
    </p:spTree>
    <p:extLst>
      <p:ext uri="{BB962C8B-B14F-4D97-AF65-F5344CB8AC3E}">
        <p14:creationId xmlns:p14="http://schemas.microsoft.com/office/powerpoint/2010/main" val="18342375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84083" y="2557463"/>
            <a:ext cx="4423833" cy="3317875"/>
          </a:xfrm>
        </p:spPr>
      </p:pic>
    </p:spTree>
    <p:extLst>
      <p:ext uri="{BB962C8B-B14F-4D97-AF65-F5344CB8AC3E}">
        <p14:creationId xmlns:p14="http://schemas.microsoft.com/office/powerpoint/2010/main" val="14857519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dirty="0"/>
              <a:t>Actividades libres</a:t>
            </a:r>
          </a:p>
        </p:txBody>
      </p:sp>
      <p:sp>
        <p:nvSpPr>
          <p:cNvPr id="3" name="Marcador de contenido 2"/>
          <p:cNvSpPr>
            <a:spLocks noGrp="1"/>
          </p:cNvSpPr>
          <p:nvPr>
            <p:ph idx="1"/>
          </p:nvPr>
        </p:nvSpPr>
        <p:spPr/>
        <p:txBody>
          <a:bodyPr/>
          <a:lstStyle/>
          <a:p>
            <a:r>
              <a:rPr lang="es-CO" dirty="0"/>
              <a:t>1. En mi casa y con ayuda de mis padres, dejo un pedazo de pan húmedo expuesto al aire. Lo observo por 3 días. a. Al final de los 3 días, ¿qué observo sobre la superficie? b. Es un organismo unicelular o pluricelular lo que apareció en la superficie del pan? c. ¿Por qué tiene que estar el pan humedecido ? d. ¿Por qué no debo consumir este alimento </a:t>
            </a:r>
            <a:r>
              <a:rPr lang="es-CO" dirty="0" smtClean="0"/>
              <a:t>?</a:t>
            </a:r>
          </a:p>
          <a:p>
            <a:r>
              <a:rPr lang="es-CO" dirty="0" smtClean="0"/>
              <a:t> </a:t>
            </a:r>
            <a:r>
              <a:rPr lang="es-CO" dirty="0"/>
              <a:t>2. Explico a mi familia que los alimentos se contaminan con hongos y bacterias, que son organismos unicelulares muy pequeños que no podemos ver y que no debemos consumir. </a:t>
            </a:r>
          </a:p>
        </p:txBody>
      </p:sp>
    </p:spTree>
    <p:extLst>
      <p:ext uri="{BB962C8B-B14F-4D97-AF65-F5344CB8AC3E}">
        <p14:creationId xmlns:p14="http://schemas.microsoft.com/office/powerpoint/2010/main" val="8043445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CO" dirty="0" smtClean="0"/>
              <a:t>GRACIAS.</a:t>
            </a:r>
            <a:br>
              <a:rPr lang="es-CO" dirty="0" smtClean="0"/>
            </a:br>
            <a:r>
              <a:rPr lang="es-CO" dirty="0" smtClean="0"/>
              <a:t> BUENA SUERTE</a:t>
            </a:r>
            <a:endParaRPr lang="es-CO" dirty="0"/>
          </a:p>
        </p:txBody>
      </p:sp>
      <p:sp>
        <p:nvSpPr>
          <p:cNvPr id="3" name="Marcador de contenido 2"/>
          <p:cNvSpPr>
            <a:spLocks noGrp="1"/>
          </p:cNvSpPr>
          <p:nvPr>
            <p:ph idx="1"/>
          </p:nvPr>
        </p:nvSpPr>
        <p:spPr/>
        <p:txBody>
          <a:bodyPr/>
          <a:lstStyle/>
          <a:p>
            <a:endParaRPr lang="es-CO" dirty="0"/>
          </a:p>
        </p:txBody>
      </p:sp>
    </p:spTree>
    <p:extLst>
      <p:ext uri="{BB962C8B-B14F-4D97-AF65-F5344CB8AC3E}">
        <p14:creationId xmlns:p14="http://schemas.microsoft.com/office/powerpoint/2010/main" val="215900720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ánico">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71</TotalTime>
  <Words>345</Words>
  <Application>Microsoft Office PowerPoint</Application>
  <PresentationFormat>Panorámica</PresentationFormat>
  <Paragraphs>15</Paragraphs>
  <Slides>7</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7</vt:i4>
      </vt:variant>
    </vt:vector>
  </HeadingPairs>
  <TitlesOfParts>
    <vt:vector size="10" baseType="lpstr">
      <vt:lpstr>Arial</vt:lpstr>
      <vt:lpstr>Garamond</vt:lpstr>
      <vt:lpstr>Orgánico</vt:lpstr>
      <vt:lpstr>I.E Monseñor.Ramón A. Sede: A.R.E.</vt:lpstr>
      <vt:lpstr>Organismos Unicelulares y Pluricelulares</vt:lpstr>
      <vt:lpstr>Presentación de PowerPoint</vt:lpstr>
      <vt:lpstr>Presentación de PowerPoint</vt:lpstr>
      <vt:lpstr>Presentación de PowerPoint</vt:lpstr>
      <vt:lpstr>Actividades libres</vt:lpstr>
      <vt:lpstr>GRACIAS.  BUENA SUERTE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Organismos unicelulares y pluricelulares.</dc:title>
  <dc:creator>user</dc:creator>
  <cp:lastModifiedBy>user</cp:lastModifiedBy>
  <cp:revision>11</cp:revision>
  <dcterms:created xsi:type="dcterms:W3CDTF">2020-05-09T19:39:32Z</dcterms:created>
  <dcterms:modified xsi:type="dcterms:W3CDTF">2020-05-09T20:50:53Z</dcterms:modified>
</cp:coreProperties>
</file>