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DC399B-51B2-47C4-8A5C-5B379D6A906F}" v="430" dt="2020-05-19T21:02:34.0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68"/>
      </p:cViewPr>
      <p:guideLst>
        <p:guide orient="horz" pos="2160"/>
        <p:guide pos="39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560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368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52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667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574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208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91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82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898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00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168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5/21/2020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14" r:id="rId8"/>
    <p:sldLayoutId id="2147483715" r:id="rId9"/>
    <p:sldLayoutId id="2147483716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IEMonseRamonArcila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groups/2673359312987625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739993A9-4967-4477-A24C-68069722A687}"/>
              </a:ext>
            </a:extLst>
          </p:cNvPr>
          <p:cNvSpPr/>
          <p:nvPr/>
        </p:nvSpPr>
        <p:spPr>
          <a:xfrm>
            <a:off x="1295939" y="4854335"/>
            <a:ext cx="8137583" cy="8913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CE3C5560-7A9C-489F-9148-18C5E1D0F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4" descr="Imagen que contiene juego, texto&#10;&#10;Descripción generada con confianza muy alta">
            <a:extLst>
              <a:ext uri="{FF2B5EF4-FFF2-40B4-BE49-F238E27FC236}">
                <a16:creationId xmlns:a16="http://schemas.microsoft.com/office/drawing/2014/main" id="{FAE5E04A-6701-4C8A-87A0-C87C39026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5" b="-5"/>
          <a:stretch/>
        </p:blipFill>
        <p:spPr>
          <a:xfrm>
            <a:off x="8020503" y="-3409"/>
            <a:ext cx="3530185" cy="3501431"/>
          </a:xfrm>
          <a:custGeom>
            <a:avLst/>
            <a:gdLst/>
            <a:ahLst/>
            <a:cxnLst/>
            <a:rect l="l" t="t" r="r" b="b"/>
            <a:pathLst>
              <a:path w="2537092" h="2537092">
                <a:moveTo>
                  <a:pt x="1268546" y="0"/>
                </a:moveTo>
                <a:cubicBezTo>
                  <a:pt x="1969145" y="0"/>
                  <a:pt x="2537092" y="567947"/>
                  <a:pt x="2537092" y="1268546"/>
                </a:cubicBezTo>
                <a:cubicBezTo>
                  <a:pt x="2537092" y="1969145"/>
                  <a:pt x="1969145" y="2537092"/>
                  <a:pt x="1268546" y="2537092"/>
                </a:cubicBezTo>
                <a:cubicBezTo>
                  <a:pt x="567947" y="2537092"/>
                  <a:pt x="0" y="1969145"/>
                  <a:pt x="0" y="1268546"/>
                </a:cubicBezTo>
                <a:cubicBezTo>
                  <a:pt x="0" y="567947"/>
                  <a:pt x="567947" y="0"/>
                  <a:pt x="1268546" y="0"/>
                </a:cubicBezTo>
                <a:close/>
              </a:path>
            </a:pathLst>
          </a:custGeom>
        </p:spPr>
      </p:pic>
      <p:pic>
        <p:nvPicPr>
          <p:cNvPr id="18" name="Graphic 21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836425" y="5436655"/>
            <a:ext cx="151536" cy="151536"/>
          </a:xfrm>
          <a:prstGeom prst="rect">
            <a:avLst/>
          </a:prstGeom>
        </p:spPr>
      </p:pic>
      <p:pic>
        <p:nvPicPr>
          <p:cNvPr id="19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1245175" y="5896734"/>
            <a:ext cx="108625" cy="108625"/>
          </a:xfrm>
          <a:prstGeom prst="rect">
            <a:avLst/>
          </a:prstGeom>
        </p:spPr>
      </p:pic>
      <p:pic>
        <p:nvPicPr>
          <p:cNvPr id="21" name="Graphic 25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0554288" y="6038004"/>
            <a:ext cx="95759" cy="95759"/>
          </a:xfrm>
          <a:prstGeom prst="rect">
            <a:avLst/>
          </a:prstGeom>
        </p:spPr>
      </p:pic>
      <p:pic>
        <p:nvPicPr>
          <p:cNvPr id="6" name="Imagen 6" descr="Imagen que contiene alimentos&#10;&#10;Descripción generada con confianza muy alta">
            <a:extLst>
              <a:ext uri="{FF2B5EF4-FFF2-40B4-BE49-F238E27FC236}">
                <a16:creationId xmlns:a16="http://schemas.microsoft.com/office/drawing/2014/main" id="{F6F42C44-1CF4-43DF-BCF0-AB30910E3F8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2128" r="3" b="14905"/>
          <a:stretch/>
        </p:blipFill>
        <p:spPr>
          <a:xfrm>
            <a:off x="9629792" y="4087491"/>
            <a:ext cx="2562207" cy="2497338"/>
          </a:xfrm>
          <a:custGeom>
            <a:avLst/>
            <a:gdLst/>
            <a:ahLst/>
            <a:cxnLst/>
            <a:rect l="l" t="t" r="r" b="b"/>
            <a:pathLst>
              <a:path w="5923214" h="5705857">
                <a:moveTo>
                  <a:pt x="3612238" y="0"/>
                </a:moveTo>
                <a:cubicBezTo>
                  <a:pt x="4485043" y="0"/>
                  <a:pt x="5285549" y="309553"/>
                  <a:pt x="5909957" y="824860"/>
                </a:cubicBezTo>
                <a:lnTo>
                  <a:pt x="5923214" y="836909"/>
                </a:lnTo>
                <a:lnTo>
                  <a:pt x="5923214" y="5705857"/>
                </a:lnTo>
                <a:lnTo>
                  <a:pt x="672237" y="5705857"/>
                </a:lnTo>
                <a:lnTo>
                  <a:pt x="616914" y="5631875"/>
                </a:lnTo>
                <a:cubicBezTo>
                  <a:pt x="227427" y="5055358"/>
                  <a:pt x="0" y="4360357"/>
                  <a:pt x="0" y="3612238"/>
                </a:cubicBezTo>
                <a:cubicBezTo>
                  <a:pt x="0" y="1617255"/>
                  <a:pt x="1617255" y="0"/>
                  <a:pt x="3612238" y="0"/>
                </a:cubicBezTo>
                <a:close/>
              </a:path>
            </a:pathLst>
          </a:custGeom>
        </p:spPr>
      </p:pic>
      <p:sp>
        <p:nvSpPr>
          <p:cNvPr id="23" name="Rectangle 27">
            <a:extLst>
              <a:ext uri="{FF2B5EF4-FFF2-40B4-BE49-F238E27FC236}">
                <a16:creationId xmlns:a16="http://schemas.microsoft.com/office/drawing/2014/main" id="{563ABF49-C746-42B9-B003-99EE0C527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>
                  <a:alpha val="40000"/>
                </a:schemeClr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79326" y="877609"/>
            <a:ext cx="8831592" cy="2838938"/>
          </a:xfrm>
        </p:spPr>
        <p:txBody>
          <a:bodyPr>
            <a:normAutofit/>
          </a:bodyPr>
          <a:lstStyle/>
          <a:p>
            <a:r>
              <a:rPr lang="es-ES" sz="4800" dirty="0">
                <a:solidFill>
                  <a:schemeClr val="bg1"/>
                </a:solidFill>
              </a:rPr>
              <a:t>Torneo de </a:t>
            </a:r>
            <a:r>
              <a:rPr lang="es-ES" sz="4800" dirty="0">
                <a:solidFill>
                  <a:srgbClr val="FF0000"/>
                </a:solidFill>
                <a:ea typeface="+mj-lt"/>
                <a:cs typeface="+mj-lt"/>
              </a:rPr>
              <a:t>P</a:t>
            </a:r>
            <a:r>
              <a:rPr lang="es-ES" sz="4800" dirty="0">
                <a:solidFill>
                  <a:schemeClr val="accent6">
                    <a:lumMod val="60000"/>
                    <a:lumOff val="40000"/>
                  </a:schemeClr>
                </a:solidFill>
                <a:ea typeface="+mj-lt"/>
                <a:cs typeface="+mj-lt"/>
              </a:rPr>
              <a:t>A</a:t>
            </a:r>
            <a:r>
              <a:rPr lang="es-ES" sz="4800" dirty="0">
                <a:solidFill>
                  <a:srgbClr val="FFFF00"/>
                </a:solidFill>
                <a:ea typeface="+mj-lt"/>
                <a:cs typeface="+mj-lt"/>
              </a:rPr>
              <a:t>R</a:t>
            </a:r>
            <a:r>
              <a:rPr lang="es-ES" sz="4800" dirty="0">
                <a:solidFill>
                  <a:srgbClr val="00B050"/>
                </a:solidFill>
                <a:ea typeface="+mj-lt"/>
                <a:cs typeface="+mj-lt"/>
              </a:rPr>
              <a:t>C</a:t>
            </a:r>
            <a:r>
              <a:rPr lang="es-ES" sz="4800" dirty="0">
                <a:solidFill>
                  <a:srgbClr val="FF0000"/>
                </a:solidFill>
                <a:ea typeface="+mj-lt"/>
                <a:cs typeface="+mj-lt"/>
              </a:rPr>
              <a:t>H</a:t>
            </a:r>
            <a:r>
              <a:rPr lang="es-ES" sz="4800" dirty="0">
                <a:solidFill>
                  <a:schemeClr val="accent6">
                    <a:lumMod val="60000"/>
                    <a:lumOff val="40000"/>
                  </a:schemeClr>
                </a:solidFill>
                <a:ea typeface="+mj-lt"/>
                <a:cs typeface="+mj-lt"/>
              </a:rPr>
              <a:t>I</a:t>
            </a:r>
            <a:r>
              <a:rPr lang="es-ES" sz="4800" dirty="0">
                <a:solidFill>
                  <a:srgbClr val="92D050"/>
                </a:solidFill>
                <a:ea typeface="+mj-lt"/>
                <a:cs typeface="+mj-lt"/>
              </a:rPr>
              <a:t>S</a:t>
            </a:r>
            <a:endParaRPr lang="es-ES" dirty="0" err="1">
              <a:ea typeface="+mj-lt"/>
              <a:cs typeface="+mj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06799" y="4789312"/>
            <a:ext cx="7738480" cy="1298761"/>
          </a:xfr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s-ES" sz="4000" b="1" dirty="0"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/>
                <a:cs typeface="TH SarabunPSK"/>
              </a:rPr>
              <a:t>Institución Educativa Monseñor Ramon Arcila</a:t>
            </a:r>
            <a:r>
              <a:rPr lang="es-ES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  <a:endParaRPr lang="es-ES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s-ES" b="1" dirty="0"/>
              <a:t>#apuéstale  a la convivencia con salud mental </a:t>
            </a:r>
            <a:r>
              <a:rPr lang="es-ES" sz="1800" b="1" dirty="0"/>
              <a:t> </a:t>
            </a:r>
            <a:endParaRPr lang="es-ES" sz="1800" b="1" dirty="0">
              <a:solidFill>
                <a:schemeClr val="bg1"/>
              </a:solidFill>
            </a:endParaRPr>
          </a:p>
        </p:txBody>
      </p:sp>
      <p:sp>
        <p:nvSpPr>
          <p:cNvPr id="25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236" y="1606411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014" y="183570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696" y="2060130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1" name="Straight Connector 3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8489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6F09BD-9757-4CF3-98D9-D2AF63C77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92" y="1122024"/>
            <a:ext cx="10621783" cy="10705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5400" b="1" cap="all" dirty="0">
                <a:solidFill>
                  <a:schemeClr val="bg1"/>
                </a:solidFill>
                <a:ea typeface="+mj-lt"/>
                <a:cs typeface="+mj-lt"/>
              </a:rPr>
              <a:t>TORNEO DE </a:t>
            </a:r>
            <a:r>
              <a:rPr lang="es-ES" sz="5400" b="1" cap="all" dirty="0">
                <a:solidFill>
                  <a:srgbClr val="FF0000"/>
                </a:solidFill>
                <a:ea typeface="+mj-lt"/>
                <a:cs typeface="+mj-lt"/>
              </a:rPr>
              <a:t>P</a:t>
            </a:r>
            <a:r>
              <a:rPr lang="es-ES" sz="5400" b="1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+mj-lt"/>
                <a:cs typeface="+mj-lt"/>
              </a:rPr>
              <a:t>A</a:t>
            </a:r>
            <a:r>
              <a:rPr lang="es-ES" sz="5400" b="1" cap="all" dirty="0">
                <a:solidFill>
                  <a:srgbClr val="FFFF00"/>
                </a:solidFill>
                <a:ea typeface="+mj-lt"/>
                <a:cs typeface="+mj-lt"/>
              </a:rPr>
              <a:t>R</a:t>
            </a:r>
            <a:r>
              <a:rPr lang="es-ES" sz="5400" b="1" cap="all" dirty="0">
                <a:solidFill>
                  <a:srgbClr val="00B050"/>
                </a:solidFill>
                <a:ea typeface="+mj-lt"/>
                <a:cs typeface="+mj-lt"/>
              </a:rPr>
              <a:t>C</a:t>
            </a:r>
            <a:r>
              <a:rPr lang="es-ES" sz="5400" b="1" cap="all" dirty="0">
                <a:solidFill>
                  <a:srgbClr val="FF0000"/>
                </a:solidFill>
                <a:ea typeface="+mj-lt"/>
                <a:cs typeface="+mj-lt"/>
              </a:rPr>
              <a:t>H</a:t>
            </a:r>
            <a:r>
              <a:rPr lang="es-ES" sz="5400" b="1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+mj-lt"/>
                <a:cs typeface="+mj-lt"/>
              </a:rPr>
              <a:t>I</a:t>
            </a:r>
            <a:r>
              <a:rPr lang="es-ES" sz="5400" b="1" cap="all" dirty="0">
                <a:solidFill>
                  <a:srgbClr val="92D050"/>
                </a:solidFill>
                <a:ea typeface="+mj-lt"/>
                <a:cs typeface="+mj-lt"/>
              </a:rPr>
              <a:t>S</a:t>
            </a:r>
            <a:endParaRPr lang="en-US" sz="5400" cap="all" dirty="0">
              <a:ea typeface="+mj-lt"/>
              <a:cs typeface="+mj-lt"/>
            </a:endParaRPr>
          </a:p>
          <a:p>
            <a:pPr algn="ctr">
              <a:spcBef>
                <a:spcPts val="1000"/>
              </a:spcBef>
            </a:pPr>
            <a:endParaRPr lang="es-ES" sz="2000" b="1" cap="all" dirty="0">
              <a:solidFill>
                <a:schemeClr val="bg1"/>
              </a:solidFill>
              <a:ea typeface="+mj-lt"/>
              <a:cs typeface="+mj-lt"/>
            </a:endParaRPr>
          </a:p>
          <a:p>
            <a:endParaRPr lang="en-US" sz="5400" b="1" i="0" kern="1200" cap="all" baseline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C5B7A2C2-19DB-456A-8BCC-47626E5C0CA4}"/>
              </a:ext>
            </a:extLst>
          </p:cNvPr>
          <p:cNvSpPr txBox="1"/>
          <p:nvPr/>
        </p:nvSpPr>
        <p:spPr>
          <a:xfrm>
            <a:off x="4666890" y="598098"/>
            <a:ext cx="6610709" cy="7191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s-ES" b="1" cap="all" dirty="0">
                <a:solidFill>
                  <a:srgbClr val="00B050"/>
                </a:solidFill>
                <a:latin typeface="TH SarabunPSK"/>
                <a:cs typeface="TH SarabunPSK"/>
              </a:rPr>
              <a:t>INSTITUCIÓN EDUCATIVA MONSEÑOR RAMON ARCILA</a:t>
            </a:r>
            <a:r>
              <a:rPr lang="es-ES" b="1" cap="all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es-ES" dirty="0">
              <a:solidFill>
                <a:schemeClr val="bg1"/>
              </a:solidFill>
              <a:ea typeface="+mn-lt"/>
              <a:cs typeface="+mn-lt"/>
            </a:endParaRPr>
          </a:p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s-ES" b="1" cap="all" dirty="0">
                <a:ea typeface="+mn-lt"/>
                <a:cs typeface="+mn-lt"/>
              </a:rPr>
              <a:t>#APUÉSTALE  A LA CONVIVENCIA CON SALUD MENTAL  </a:t>
            </a:r>
            <a:endParaRPr lang="es-ES" dirty="0">
              <a:ea typeface="+mn-lt"/>
              <a:cs typeface="+mn-lt"/>
            </a:endParaRPr>
          </a:p>
        </p:txBody>
      </p:sp>
      <p:pic>
        <p:nvPicPr>
          <p:cNvPr id="6" name="Imagen 6" descr="Imagen que contiene alimentos&#10;&#10;Descripción generada con confianza muy alta">
            <a:extLst>
              <a:ext uri="{FF2B5EF4-FFF2-40B4-BE49-F238E27FC236}">
                <a16:creationId xmlns:a16="http://schemas.microsoft.com/office/drawing/2014/main" id="{FE9AF9E6-6BC6-4711-A9C6-22D8AF397E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28" r="3" b="14905"/>
          <a:stretch/>
        </p:blipFill>
        <p:spPr>
          <a:xfrm>
            <a:off x="11254433" y="392510"/>
            <a:ext cx="937566" cy="915829"/>
          </a:xfrm>
          <a:custGeom>
            <a:avLst/>
            <a:gdLst/>
            <a:ahLst/>
            <a:cxnLst/>
            <a:rect l="l" t="t" r="r" b="b"/>
            <a:pathLst>
              <a:path w="5923214" h="5705857">
                <a:moveTo>
                  <a:pt x="3612238" y="0"/>
                </a:moveTo>
                <a:cubicBezTo>
                  <a:pt x="4485043" y="0"/>
                  <a:pt x="5285549" y="309553"/>
                  <a:pt x="5909957" y="824860"/>
                </a:cubicBezTo>
                <a:lnTo>
                  <a:pt x="5923214" y="836909"/>
                </a:lnTo>
                <a:lnTo>
                  <a:pt x="5923214" y="5705857"/>
                </a:lnTo>
                <a:lnTo>
                  <a:pt x="672237" y="5705857"/>
                </a:lnTo>
                <a:lnTo>
                  <a:pt x="616914" y="5631875"/>
                </a:lnTo>
                <a:cubicBezTo>
                  <a:pt x="227427" y="5055358"/>
                  <a:pt x="0" y="4360357"/>
                  <a:pt x="0" y="3612238"/>
                </a:cubicBezTo>
                <a:cubicBezTo>
                  <a:pt x="0" y="1617255"/>
                  <a:pt x="1617255" y="0"/>
                  <a:pt x="3612238" y="0"/>
                </a:cubicBezTo>
                <a:close/>
              </a:path>
            </a:pathLst>
          </a:cu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FEE9E56-C332-4A70-807B-6266D0B41DEB}"/>
              </a:ext>
            </a:extLst>
          </p:cNvPr>
          <p:cNvSpPr txBox="1"/>
          <p:nvPr/>
        </p:nvSpPr>
        <p:spPr>
          <a:xfrm>
            <a:off x="543338" y="1512051"/>
            <a:ext cx="1082701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ESPECIFICACIONES</a:t>
            </a:r>
            <a:endParaRPr lang="es-CO" dirty="0"/>
          </a:p>
          <a:p>
            <a:r>
              <a:rPr lang="es-CO" dirty="0"/>
              <a:t> </a:t>
            </a:r>
          </a:p>
          <a:p>
            <a:pPr lvl="0"/>
            <a:r>
              <a:rPr lang="es-CO" dirty="0"/>
              <a:t>El torneo será totalmente gratuito y amistoso; es decir, no habrá premiación alguna ni afectará el rating que tengan algunos jugadores registrados en la página; sin embargo, se buscará la manera de brindar un incentivo a quienes ocupen los primeros puestos, dependiendo el número de participantes.</a:t>
            </a:r>
          </a:p>
          <a:p>
            <a:r>
              <a:rPr lang="es-CO" dirty="0"/>
              <a:t> </a:t>
            </a:r>
          </a:p>
          <a:p>
            <a:pPr lvl="0"/>
            <a:r>
              <a:rPr lang="es-CO" dirty="0"/>
              <a:t>El evento será totalmente abierto para la comunidad educativa de la institución; podrá participar: docentes con sus cónyuges, administrativos, vigilantes, estudiantes, padres y/o acudientes.</a:t>
            </a:r>
          </a:p>
          <a:p>
            <a:pPr lvl="0"/>
            <a:endParaRPr lang="es-CO" dirty="0"/>
          </a:p>
          <a:p>
            <a:pPr lvl="0"/>
            <a:r>
              <a:rPr lang="es-CO" dirty="0"/>
              <a:t>Cualquier inquietud pueden manifestarla por medio del Facebook institucional: </a:t>
            </a:r>
            <a:r>
              <a:rPr lang="es-CO" dirty="0">
                <a:hlinkClick r:id="rId3"/>
              </a:rPr>
              <a:t>https://www.facebook.com/IEMonseRamonArcila/</a:t>
            </a:r>
            <a:r>
              <a:rPr lang="es-CO" dirty="0"/>
              <a:t> </a:t>
            </a:r>
          </a:p>
          <a:p>
            <a:pPr lvl="0"/>
            <a:endParaRPr lang="es-CO" dirty="0"/>
          </a:p>
          <a:p>
            <a:pPr lvl="0"/>
            <a:r>
              <a:rPr lang="es-CO" dirty="0"/>
              <a:t>El grupo lo encuentras ahí, se llama Primer Torneo de </a:t>
            </a:r>
            <a:r>
              <a:rPr lang="es-CO" dirty="0" err="1"/>
              <a:t>Parchis</a:t>
            </a:r>
            <a:r>
              <a:rPr lang="es-CO" dirty="0"/>
              <a:t> 2020: </a:t>
            </a:r>
            <a:r>
              <a:rPr lang="es-CO" dirty="0">
                <a:hlinkClick r:id="rId4"/>
              </a:rPr>
              <a:t>https://www.facebook.com/groups/2673359312987625/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86368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6F09BD-9757-4CF3-98D9-D2AF63C77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2695" y="703901"/>
            <a:ext cx="10887875" cy="9187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5400" b="1" cap="all" dirty="0">
                <a:solidFill>
                  <a:schemeClr val="bg1"/>
                </a:solidFill>
                <a:ea typeface="+mj-lt"/>
                <a:cs typeface="+mj-lt"/>
              </a:rPr>
              <a:t>TORNEO DE </a:t>
            </a:r>
            <a:r>
              <a:rPr lang="es-ES" sz="5400" b="1" cap="all" dirty="0">
                <a:solidFill>
                  <a:srgbClr val="FF0000"/>
                </a:solidFill>
                <a:ea typeface="+mj-lt"/>
                <a:cs typeface="+mj-lt"/>
              </a:rPr>
              <a:t>P</a:t>
            </a:r>
            <a:r>
              <a:rPr lang="es-ES" sz="5400" b="1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+mj-lt"/>
                <a:cs typeface="+mj-lt"/>
              </a:rPr>
              <a:t>A</a:t>
            </a:r>
            <a:r>
              <a:rPr lang="es-ES" sz="5400" b="1" cap="all" dirty="0">
                <a:solidFill>
                  <a:srgbClr val="FFFF00"/>
                </a:solidFill>
                <a:ea typeface="+mj-lt"/>
                <a:cs typeface="+mj-lt"/>
              </a:rPr>
              <a:t>R</a:t>
            </a:r>
            <a:r>
              <a:rPr lang="es-ES" sz="5400" b="1" cap="all" dirty="0">
                <a:solidFill>
                  <a:srgbClr val="00B050"/>
                </a:solidFill>
                <a:ea typeface="+mj-lt"/>
                <a:cs typeface="+mj-lt"/>
              </a:rPr>
              <a:t>C</a:t>
            </a:r>
            <a:r>
              <a:rPr lang="es-ES" sz="5400" b="1" cap="all" dirty="0">
                <a:solidFill>
                  <a:srgbClr val="FF0000"/>
                </a:solidFill>
                <a:ea typeface="+mj-lt"/>
                <a:cs typeface="+mj-lt"/>
              </a:rPr>
              <a:t>H</a:t>
            </a:r>
            <a:r>
              <a:rPr lang="es-ES" sz="5400" b="1" cap="all" dirty="0">
                <a:solidFill>
                  <a:schemeClr val="accent6">
                    <a:lumMod val="60000"/>
                    <a:lumOff val="40000"/>
                  </a:schemeClr>
                </a:solidFill>
                <a:ea typeface="+mj-lt"/>
                <a:cs typeface="+mj-lt"/>
              </a:rPr>
              <a:t>I</a:t>
            </a:r>
            <a:r>
              <a:rPr lang="es-ES" sz="5400" b="1" cap="all" dirty="0">
                <a:solidFill>
                  <a:srgbClr val="92D050"/>
                </a:solidFill>
                <a:ea typeface="+mj-lt"/>
                <a:cs typeface="+mj-lt"/>
              </a:rPr>
              <a:t>S</a:t>
            </a:r>
            <a:endParaRPr lang="en-US" sz="5400" cap="all" dirty="0">
              <a:ea typeface="+mj-lt"/>
              <a:cs typeface="+mj-lt"/>
            </a:endParaRPr>
          </a:p>
          <a:p>
            <a:endParaRPr lang="en-US" sz="5400" b="1" i="0" kern="1200" cap="all" baseline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C5B7A2C2-19DB-456A-8BCC-47626E5C0CA4}"/>
              </a:ext>
            </a:extLst>
          </p:cNvPr>
          <p:cNvSpPr txBox="1"/>
          <p:nvPr/>
        </p:nvSpPr>
        <p:spPr>
          <a:xfrm>
            <a:off x="4707296" y="311968"/>
            <a:ext cx="6610709" cy="7191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s-ES" b="1" cap="all" dirty="0">
                <a:solidFill>
                  <a:srgbClr val="00B050"/>
                </a:solidFill>
                <a:latin typeface="TH SarabunPSK"/>
                <a:cs typeface="TH SarabunPSK"/>
              </a:rPr>
              <a:t>INSTITUCIÓN EDUCATIVA MONSEÑOR RAMON ARCILA</a:t>
            </a:r>
            <a:r>
              <a:rPr lang="es-ES" b="1" cap="all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es-ES" dirty="0">
              <a:solidFill>
                <a:schemeClr val="bg1"/>
              </a:solidFill>
              <a:ea typeface="+mn-lt"/>
              <a:cs typeface="+mn-lt"/>
            </a:endParaRPr>
          </a:p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s-ES" b="1" cap="all" dirty="0">
                <a:ea typeface="+mn-lt"/>
                <a:cs typeface="+mn-lt"/>
              </a:rPr>
              <a:t>#APUÉSTALE  A LA CONVIVENCIA CON SALUD MENTAL  </a:t>
            </a:r>
            <a:endParaRPr lang="es-ES" dirty="0">
              <a:ea typeface="+mn-lt"/>
              <a:cs typeface="+mn-lt"/>
            </a:endParaRPr>
          </a:p>
        </p:txBody>
      </p:sp>
      <p:pic>
        <p:nvPicPr>
          <p:cNvPr id="6" name="Imagen 6" descr="Imagen que contiene alimentos&#10;&#10;Descripción generada con confianza muy alta">
            <a:extLst>
              <a:ext uri="{FF2B5EF4-FFF2-40B4-BE49-F238E27FC236}">
                <a16:creationId xmlns:a16="http://schemas.microsoft.com/office/drawing/2014/main" id="{FE9AF9E6-6BC6-4711-A9C6-22D8AF397E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28" r="3" b="14905"/>
          <a:stretch/>
        </p:blipFill>
        <p:spPr>
          <a:xfrm>
            <a:off x="11222649" y="141929"/>
            <a:ext cx="937566" cy="915829"/>
          </a:xfrm>
          <a:custGeom>
            <a:avLst/>
            <a:gdLst/>
            <a:ahLst/>
            <a:cxnLst/>
            <a:rect l="l" t="t" r="r" b="b"/>
            <a:pathLst>
              <a:path w="5923214" h="5705857">
                <a:moveTo>
                  <a:pt x="3612238" y="0"/>
                </a:moveTo>
                <a:cubicBezTo>
                  <a:pt x="4485043" y="0"/>
                  <a:pt x="5285549" y="309553"/>
                  <a:pt x="5909957" y="824860"/>
                </a:cubicBezTo>
                <a:lnTo>
                  <a:pt x="5923214" y="836909"/>
                </a:lnTo>
                <a:lnTo>
                  <a:pt x="5923214" y="5705857"/>
                </a:lnTo>
                <a:lnTo>
                  <a:pt x="672237" y="5705857"/>
                </a:lnTo>
                <a:lnTo>
                  <a:pt x="616914" y="5631875"/>
                </a:lnTo>
                <a:cubicBezTo>
                  <a:pt x="227427" y="5055358"/>
                  <a:pt x="0" y="4360357"/>
                  <a:pt x="0" y="3612238"/>
                </a:cubicBezTo>
                <a:cubicBezTo>
                  <a:pt x="0" y="1617255"/>
                  <a:pt x="1617255" y="0"/>
                  <a:pt x="3612238" y="0"/>
                </a:cubicBezTo>
                <a:close/>
              </a:path>
            </a:pathLst>
          </a:cu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35F45E-6291-4486-A048-B757365C65A8}"/>
              </a:ext>
            </a:extLst>
          </p:cNvPr>
          <p:cNvCxnSpPr>
            <a:cxnSpLocks/>
          </p:cNvCxnSpPr>
          <p:nvPr/>
        </p:nvCxnSpPr>
        <p:spPr>
          <a:xfrm>
            <a:off x="1321866" y="957683"/>
            <a:ext cx="335331" cy="1627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88BB9241-F457-4625-A07D-323BA623C54D}"/>
              </a:ext>
            </a:extLst>
          </p:cNvPr>
          <p:cNvCxnSpPr>
            <a:cxnSpLocks/>
          </p:cNvCxnSpPr>
          <p:nvPr/>
        </p:nvCxnSpPr>
        <p:spPr>
          <a:xfrm flipV="1">
            <a:off x="1413876" y="1446464"/>
            <a:ext cx="280847" cy="211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Elipse 14">
            <a:extLst>
              <a:ext uri="{FF2B5EF4-FFF2-40B4-BE49-F238E27FC236}">
                <a16:creationId xmlns:a16="http://schemas.microsoft.com/office/drawing/2014/main" id="{EEC7929C-11E2-4D6D-A251-0CD7FC7C5FA8}"/>
              </a:ext>
            </a:extLst>
          </p:cNvPr>
          <p:cNvSpPr/>
          <p:nvPr/>
        </p:nvSpPr>
        <p:spPr>
          <a:xfrm>
            <a:off x="1867851" y="1094543"/>
            <a:ext cx="386859" cy="3843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8C2D5118-1DC8-47F2-A48A-3AD28CDC3F3E}"/>
              </a:ext>
            </a:extLst>
          </p:cNvPr>
          <p:cNvSpPr/>
          <p:nvPr/>
        </p:nvSpPr>
        <p:spPr>
          <a:xfrm>
            <a:off x="941306" y="902387"/>
            <a:ext cx="386859" cy="3843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38427D3C-DCB2-443D-8344-EF9A356E5F9C}"/>
              </a:ext>
            </a:extLst>
          </p:cNvPr>
          <p:cNvSpPr/>
          <p:nvPr/>
        </p:nvSpPr>
        <p:spPr>
          <a:xfrm>
            <a:off x="935007" y="1403645"/>
            <a:ext cx="386859" cy="3843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</a:t>
            </a:r>
          </a:p>
        </p:txBody>
      </p: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84131030-9FF0-4143-8559-6A2CB80B2EB2}"/>
              </a:ext>
            </a:extLst>
          </p:cNvPr>
          <p:cNvCxnSpPr>
            <a:cxnSpLocks/>
          </p:cNvCxnSpPr>
          <p:nvPr/>
        </p:nvCxnSpPr>
        <p:spPr>
          <a:xfrm>
            <a:off x="1527057" y="2139545"/>
            <a:ext cx="335331" cy="1627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3321E2C3-C572-444C-B5B4-30CCBA890EA2}"/>
              </a:ext>
            </a:extLst>
          </p:cNvPr>
          <p:cNvCxnSpPr>
            <a:cxnSpLocks/>
          </p:cNvCxnSpPr>
          <p:nvPr/>
        </p:nvCxnSpPr>
        <p:spPr>
          <a:xfrm flipV="1">
            <a:off x="1572627" y="2605825"/>
            <a:ext cx="280847" cy="211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Elipse 46">
            <a:extLst>
              <a:ext uri="{FF2B5EF4-FFF2-40B4-BE49-F238E27FC236}">
                <a16:creationId xmlns:a16="http://schemas.microsoft.com/office/drawing/2014/main" id="{D4821DF2-D96D-4BC3-B6ED-3B840471D65A}"/>
              </a:ext>
            </a:extLst>
          </p:cNvPr>
          <p:cNvSpPr/>
          <p:nvPr/>
        </p:nvSpPr>
        <p:spPr>
          <a:xfrm>
            <a:off x="1943122" y="2215624"/>
            <a:ext cx="386859" cy="3843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9D0B7521-8AC1-404F-851B-5B644B918325}"/>
              </a:ext>
            </a:extLst>
          </p:cNvPr>
          <p:cNvSpPr/>
          <p:nvPr/>
        </p:nvSpPr>
        <p:spPr>
          <a:xfrm>
            <a:off x="971539" y="1947389"/>
            <a:ext cx="386859" cy="3843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3</a:t>
            </a:r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128DC2AC-64F7-43A1-B9C0-10342655D5C8}"/>
              </a:ext>
            </a:extLst>
          </p:cNvPr>
          <p:cNvSpPr/>
          <p:nvPr/>
        </p:nvSpPr>
        <p:spPr>
          <a:xfrm>
            <a:off x="935007" y="2605825"/>
            <a:ext cx="386859" cy="3843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3</a:t>
            </a:r>
          </a:p>
        </p:txBody>
      </p: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8DA21403-F06E-4AE9-B8AC-076EB6564B5D}"/>
              </a:ext>
            </a:extLst>
          </p:cNvPr>
          <p:cNvCxnSpPr>
            <a:cxnSpLocks/>
          </p:cNvCxnSpPr>
          <p:nvPr/>
        </p:nvCxnSpPr>
        <p:spPr>
          <a:xfrm>
            <a:off x="1527057" y="3401679"/>
            <a:ext cx="335331" cy="1627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EAE55232-DDF6-44C6-A96F-E815044A5198}"/>
              </a:ext>
            </a:extLst>
          </p:cNvPr>
          <p:cNvCxnSpPr/>
          <p:nvPr/>
        </p:nvCxnSpPr>
        <p:spPr>
          <a:xfrm flipV="1">
            <a:off x="1572627" y="3867959"/>
            <a:ext cx="280847" cy="211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Elipse 53">
            <a:extLst>
              <a:ext uri="{FF2B5EF4-FFF2-40B4-BE49-F238E27FC236}">
                <a16:creationId xmlns:a16="http://schemas.microsoft.com/office/drawing/2014/main" id="{D1913565-ADB3-4B1D-9C67-465A2D93221F}"/>
              </a:ext>
            </a:extLst>
          </p:cNvPr>
          <p:cNvSpPr/>
          <p:nvPr/>
        </p:nvSpPr>
        <p:spPr>
          <a:xfrm>
            <a:off x="1943122" y="3477758"/>
            <a:ext cx="386859" cy="38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F0C3B128-617A-41D0-BD26-CD02EFEAA649}"/>
              </a:ext>
            </a:extLst>
          </p:cNvPr>
          <p:cNvSpPr/>
          <p:nvPr/>
        </p:nvSpPr>
        <p:spPr>
          <a:xfrm>
            <a:off x="971539" y="3209523"/>
            <a:ext cx="386859" cy="3843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5</a:t>
            </a:r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B09BBEF5-69B7-416E-A5D8-C71FD9240D2A}"/>
              </a:ext>
            </a:extLst>
          </p:cNvPr>
          <p:cNvSpPr/>
          <p:nvPr/>
        </p:nvSpPr>
        <p:spPr>
          <a:xfrm>
            <a:off x="935007" y="3867959"/>
            <a:ext cx="386859" cy="3843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6</a:t>
            </a:r>
          </a:p>
        </p:txBody>
      </p: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72CE2267-5B86-46EC-A715-48BAE6BFC057}"/>
              </a:ext>
            </a:extLst>
          </p:cNvPr>
          <p:cNvCxnSpPr>
            <a:cxnSpLocks/>
          </p:cNvCxnSpPr>
          <p:nvPr/>
        </p:nvCxnSpPr>
        <p:spPr>
          <a:xfrm>
            <a:off x="1554299" y="4496386"/>
            <a:ext cx="335331" cy="1627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BB624A42-B270-4D79-B103-FCDB92B40B9E}"/>
              </a:ext>
            </a:extLst>
          </p:cNvPr>
          <p:cNvCxnSpPr/>
          <p:nvPr/>
        </p:nvCxnSpPr>
        <p:spPr>
          <a:xfrm flipV="1">
            <a:off x="1572627" y="4962666"/>
            <a:ext cx="280847" cy="211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Elipse 58">
            <a:extLst>
              <a:ext uri="{FF2B5EF4-FFF2-40B4-BE49-F238E27FC236}">
                <a16:creationId xmlns:a16="http://schemas.microsoft.com/office/drawing/2014/main" id="{BCCDF822-AFFA-4962-9207-9D6BC19ACEF8}"/>
              </a:ext>
            </a:extLst>
          </p:cNvPr>
          <p:cNvSpPr/>
          <p:nvPr/>
        </p:nvSpPr>
        <p:spPr>
          <a:xfrm>
            <a:off x="1943122" y="4572465"/>
            <a:ext cx="386859" cy="38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303E0C18-50FF-4151-8AA7-F53067B80767}"/>
              </a:ext>
            </a:extLst>
          </p:cNvPr>
          <p:cNvSpPr/>
          <p:nvPr/>
        </p:nvSpPr>
        <p:spPr>
          <a:xfrm>
            <a:off x="971539" y="4304230"/>
            <a:ext cx="386859" cy="3843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7</a:t>
            </a:r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FFE0F0D2-45C5-467E-91E1-217A3D75A4BB}"/>
              </a:ext>
            </a:extLst>
          </p:cNvPr>
          <p:cNvSpPr/>
          <p:nvPr/>
        </p:nvSpPr>
        <p:spPr>
          <a:xfrm>
            <a:off x="935007" y="4962666"/>
            <a:ext cx="386859" cy="3843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8</a:t>
            </a:r>
          </a:p>
        </p:txBody>
      </p: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7377A186-CFC1-40FF-A2EC-4C274D0B2B92}"/>
              </a:ext>
            </a:extLst>
          </p:cNvPr>
          <p:cNvCxnSpPr>
            <a:cxnSpLocks/>
          </p:cNvCxnSpPr>
          <p:nvPr/>
        </p:nvCxnSpPr>
        <p:spPr>
          <a:xfrm>
            <a:off x="1527057" y="5848665"/>
            <a:ext cx="335331" cy="1627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5F02F045-15DB-4179-9DF9-3CC086C4D66E}"/>
              </a:ext>
            </a:extLst>
          </p:cNvPr>
          <p:cNvCxnSpPr/>
          <p:nvPr/>
        </p:nvCxnSpPr>
        <p:spPr>
          <a:xfrm flipV="1">
            <a:off x="1572627" y="6314945"/>
            <a:ext cx="280847" cy="211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Elipse 63">
            <a:extLst>
              <a:ext uri="{FF2B5EF4-FFF2-40B4-BE49-F238E27FC236}">
                <a16:creationId xmlns:a16="http://schemas.microsoft.com/office/drawing/2014/main" id="{90273AA1-AF0B-46A4-A8C7-83167136B354}"/>
              </a:ext>
            </a:extLst>
          </p:cNvPr>
          <p:cNvSpPr/>
          <p:nvPr/>
        </p:nvSpPr>
        <p:spPr>
          <a:xfrm>
            <a:off x="1943122" y="5924744"/>
            <a:ext cx="386859" cy="38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5" name="Elipse 64">
            <a:extLst>
              <a:ext uri="{FF2B5EF4-FFF2-40B4-BE49-F238E27FC236}">
                <a16:creationId xmlns:a16="http://schemas.microsoft.com/office/drawing/2014/main" id="{8FEFFE61-3EBE-46EF-ACA5-7D67C13D6075}"/>
              </a:ext>
            </a:extLst>
          </p:cNvPr>
          <p:cNvSpPr/>
          <p:nvPr/>
        </p:nvSpPr>
        <p:spPr>
          <a:xfrm>
            <a:off x="971539" y="5656509"/>
            <a:ext cx="386859" cy="3843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9</a:t>
            </a:r>
          </a:p>
        </p:txBody>
      </p:sp>
      <p:sp>
        <p:nvSpPr>
          <p:cNvPr id="66" name="Elipse 65">
            <a:extLst>
              <a:ext uri="{FF2B5EF4-FFF2-40B4-BE49-F238E27FC236}">
                <a16:creationId xmlns:a16="http://schemas.microsoft.com/office/drawing/2014/main" id="{DB4EDCC2-47AA-4307-997B-E78E2DDC890C}"/>
              </a:ext>
            </a:extLst>
          </p:cNvPr>
          <p:cNvSpPr/>
          <p:nvPr/>
        </p:nvSpPr>
        <p:spPr>
          <a:xfrm>
            <a:off x="1448595" y="6328197"/>
            <a:ext cx="521871" cy="454769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dirty="0"/>
              <a:t>10</a:t>
            </a:r>
          </a:p>
        </p:txBody>
      </p: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0C4ACC2E-150A-4496-8D06-D5A4FAD5FB83}"/>
              </a:ext>
            </a:extLst>
          </p:cNvPr>
          <p:cNvCxnSpPr>
            <a:cxnSpLocks/>
          </p:cNvCxnSpPr>
          <p:nvPr/>
        </p:nvCxnSpPr>
        <p:spPr>
          <a:xfrm>
            <a:off x="10647205" y="1285087"/>
            <a:ext cx="309226" cy="19342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Conector recto 92">
            <a:extLst>
              <a:ext uri="{FF2B5EF4-FFF2-40B4-BE49-F238E27FC236}">
                <a16:creationId xmlns:a16="http://schemas.microsoft.com/office/drawing/2014/main" id="{EBB3AFB7-54D6-4CE1-87DE-AFF18227C9AF}"/>
              </a:ext>
            </a:extLst>
          </p:cNvPr>
          <p:cNvCxnSpPr>
            <a:cxnSpLocks/>
          </p:cNvCxnSpPr>
          <p:nvPr/>
        </p:nvCxnSpPr>
        <p:spPr>
          <a:xfrm flipH="1">
            <a:off x="10647205" y="710762"/>
            <a:ext cx="366194" cy="1558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Elipse 93">
            <a:extLst>
              <a:ext uri="{FF2B5EF4-FFF2-40B4-BE49-F238E27FC236}">
                <a16:creationId xmlns:a16="http://schemas.microsoft.com/office/drawing/2014/main" id="{16DC7FBA-A20F-415C-8A0F-4F89977E05C5}"/>
              </a:ext>
            </a:extLst>
          </p:cNvPr>
          <p:cNvSpPr/>
          <p:nvPr/>
        </p:nvSpPr>
        <p:spPr>
          <a:xfrm rot="10611090" flipV="1">
            <a:off x="11183046" y="575184"/>
            <a:ext cx="386859" cy="38431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</a:p>
        </p:txBody>
      </p:sp>
      <p:sp>
        <p:nvSpPr>
          <p:cNvPr id="95" name="Elipse 94">
            <a:extLst>
              <a:ext uri="{FF2B5EF4-FFF2-40B4-BE49-F238E27FC236}">
                <a16:creationId xmlns:a16="http://schemas.microsoft.com/office/drawing/2014/main" id="{03D8CC47-DF45-4E19-89E1-8C8C6C94AFCA}"/>
              </a:ext>
            </a:extLst>
          </p:cNvPr>
          <p:cNvSpPr/>
          <p:nvPr/>
        </p:nvSpPr>
        <p:spPr>
          <a:xfrm rot="10626142" flipV="1">
            <a:off x="11102490" y="1361554"/>
            <a:ext cx="386859" cy="3843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</a:t>
            </a:r>
          </a:p>
        </p:txBody>
      </p:sp>
      <p:sp>
        <p:nvSpPr>
          <p:cNvPr id="96" name="Elipse 95">
            <a:extLst>
              <a:ext uri="{FF2B5EF4-FFF2-40B4-BE49-F238E27FC236}">
                <a16:creationId xmlns:a16="http://schemas.microsoft.com/office/drawing/2014/main" id="{4376BDAD-624F-45BC-996A-6D2CF41CCEE0}"/>
              </a:ext>
            </a:extLst>
          </p:cNvPr>
          <p:cNvSpPr/>
          <p:nvPr/>
        </p:nvSpPr>
        <p:spPr>
          <a:xfrm rot="5400000" flipV="1">
            <a:off x="10194843" y="899501"/>
            <a:ext cx="386859" cy="3843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12" name="Conector recto 111">
            <a:extLst>
              <a:ext uri="{FF2B5EF4-FFF2-40B4-BE49-F238E27FC236}">
                <a16:creationId xmlns:a16="http://schemas.microsoft.com/office/drawing/2014/main" id="{A4454C89-0169-4DA1-BFCB-004B81EC2053}"/>
              </a:ext>
            </a:extLst>
          </p:cNvPr>
          <p:cNvCxnSpPr>
            <a:cxnSpLocks/>
          </p:cNvCxnSpPr>
          <p:nvPr/>
        </p:nvCxnSpPr>
        <p:spPr>
          <a:xfrm>
            <a:off x="10647205" y="2623558"/>
            <a:ext cx="309226" cy="19342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>
            <a:extLst>
              <a:ext uri="{FF2B5EF4-FFF2-40B4-BE49-F238E27FC236}">
                <a16:creationId xmlns:a16="http://schemas.microsoft.com/office/drawing/2014/main" id="{E5F1E6AA-CA63-4496-810F-8FF56CC97B00}"/>
              </a:ext>
            </a:extLst>
          </p:cNvPr>
          <p:cNvCxnSpPr>
            <a:cxnSpLocks/>
          </p:cNvCxnSpPr>
          <p:nvPr/>
        </p:nvCxnSpPr>
        <p:spPr>
          <a:xfrm flipH="1">
            <a:off x="10647205" y="2049233"/>
            <a:ext cx="366194" cy="1558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Elipse 113">
            <a:extLst>
              <a:ext uri="{FF2B5EF4-FFF2-40B4-BE49-F238E27FC236}">
                <a16:creationId xmlns:a16="http://schemas.microsoft.com/office/drawing/2014/main" id="{8B99C06A-AFC6-4028-AEAE-CB50D9600CB2}"/>
              </a:ext>
            </a:extLst>
          </p:cNvPr>
          <p:cNvSpPr/>
          <p:nvPr/>
        </p:nvSpPr>
        <p:spPr>
          <a:xfrm rot="10515606" flipV="1">
            <a:off x="11183046" y="1913655"/>
            <a:ext cx="386859" cy="384313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3</a:t>
            </a:r>
          </a:p>
        </p:txBody>
      </p:sp>
      <p:sp>
        <p:nvSpPr>
          <p:cNvPr id="115" name="Elipse 114">
            <a:extLst>
              <a:ext uri="{FF2B5EF4-FFF2-40B4-BE49-F238E27FC236}">
                <a16:creationId xmlns:a16="http://schemas.microsoft.com/office/drawing/2014/main" id="{AA47C671-B3B4-4670-B9BD-045F74D35C8B}"/>
              </a:ext>
            </a:extLst>
          </p:cNvPr>
          <p:cNvSpPr/>
          <p:nvPr/>
        </p:nvSpPr>
        <p:spPr>
          <a:xfrm rot="10800000" flipV="1">
            <a:off x="11102490" y="2700025"/>
            <a:ext cx="386859" cy="384313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4</a:t>
            </a:r>
          </a:p>
        </p:txBody>
      </p:sp>
      <p:sp>
        <p:nvSpPr>
          <p:cNvPr id="116" name="Elipse 115">
            <a:extLst>
              <a:ext uri="{FF2B5EF4-FFF2-40B4-BE49-F238E27FC236}">
                <a16:creationId xmlns:a16="http://schemas.microsoft.com/office/drawing/2014/main" id="{9DC436CA-5B85-454A-B7C7-AEEFFFF13FD3}"/>
              </a:ext>
            </a:extLst>
          </p:cNvPr>
          <p:cNvSpPr/>
          <p:nvPr/>
        </p:nvSpPr>
        <p:spPr>
          <a:xfrm rot="5400000" flipV="1">
            <a:off x="10194843" y="2237972"/>
            <a:ext cx="386859" cy="3843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id="{8CE5C860-FCAA-4A2A-B877-E4D9979CCA25}"/>
              </a:ext>
            </a:extLst>
          </p:cNvPr>
          <p:cNvCxnSpPr>
            <a:cxnSpLocks/>
          </p:cNvCxnSpPr>
          <p:nvPr/>
        </p:nvCxnSpPr>
        <p:spPr>
          <a:xfrm>
            <a:off x="10607449" y="3909021"/>
            <a:ext cx="309226" cy="19342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FE7CA655-5108-45E7-8C87-C06868B2E488}"/>
              </a:ext>
            </a:extLst>
          </p:cNvPr>
          <p:cNvCxnSpPr>
            <a:cxnSpLocks/>
          </p:cNvCxnSpPr>
          <p:nvPr/>
        </p:nvCxnSpPr>
        <p:spPr>
          <a:xfrm flipH="1">
            <a:off x="10607449" y="3334696"/>
            <a:ext cx="366194" cy="1558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Elipse 118">
            <a:extLst>
              <a:ext uri="{FF2B5EF4-FFF2-40B4-BE49-F238E27FC236}">
                <a16:creationId xmlns:a16="http://schemas.microsoft.com/office/drawing/2014/main" id="{64A45DCA-0ECD-4D2E-9E91-E33A6D266358}"/>
              </a:ext>
            </a:extLst>
          </p:cNvPr>
          <p:cNvSpPr/>
          <p:nvPr/>
        </p:nvSpPr>
        <p:spPr>
          <a:xfrm rot="11057871" flipV="1">
            <a:off x="11143290" y="3199118"/>
            <a:ext cx="386859" cy="38431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5</a:t>
            </a:r>
          </a:p>
        </p:txBody>
      </p:sp>
      <p:sp>
        <p:nvSpPr>
          <p:cNvPr id="120" name="Elipse 119">
            <a:extLst>
              <a:ext uri="{FF2B5EF4-FFF2-40B4-BE49-F238E27FC236}">
                <a16:creationId xmlns:a16="http://schemas.microsoft.com/office/drawing/2014/main" id="{FF3D308C-D20B-42D0-A414-C98284EA3A6D}"/>
              </a:ext>
            </a:extLst>
          </p:cNvPr>
          <p:cNvSpPr/>
          <p:nvPr/>
        </p:nvSpPr>
        <p:spPr>
          <a:xfrm rot="10468810" flipV="1">
            <a:off x="11062734" y="3985488"/>
            <a:ext cx="386859" cy="384313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6</a:t>
            </a:r>
          </a:p>
        </p:txBody>
      </p:sp>
      <p:sp>
        <p:nvSpPr>
          <p:cNvPr id="121" name="Elipse 120">
            <a:extLst>
              <a:ext uri="{FF2B5EF4-FFF2-40B4-BE49-F238E27FC236}">
                <a16:creationId xmlns:a16="http://schemas.microsoft.com/office/drawing/2014/main" id="{54799F3E-6D9F-4778-A872-8505D27475EC}"/>
              </a:ext>
            </a:extLst>
          </p:cNvPr>
          <p:cNvSpPr/>
          <p:nvPr/>
        </p:nvSpPr>
        <p:spPr>
          <a:xfrm rot="5400000" flipV="1">
            <a:off x="10155087" y="3523435"/>
            <a:ext cx="386859" cy="38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D4441261-1ED2-4158-86D0-7E6852E0569A}"/>
              </a:ext>
            </a:extLst>
          </p:cNvPr>
          <p:cNvCxnSpPr>
            <a:cxnSpLocks/>
          </p:cNvCxnSpPr>
          <p:nvPr/>
        </p:nvCxnSpPr>
        <p:spPr>
          <a:xfrm>
            <a:off x="10607449" y="5141469"/>
            <a:ext cx="309226" cy="19342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>
            <a:extLst>
              <a:ext uri="{FF2B5EF4-FFF2-40B4-BE49-F238E27FC236}">
                <a16:creationId xmlns:a16="http://schemas.microsoft.com/office/drawing/2014/main" id="{4777CAE7-1ADC-4C27-8523-11475BC076A3}"/>
              </a:ext>
            </a:extLst>
          </p:cNvPr>
          <p:cNvCxnSpPr>
            <a:cxnSpLocks/>
          </p:cNvCxnSpPr>
          <p:nvPr/>
        </p:nvCxnSpPr>
        <p:spPr>
          <a:xfrm flipH="1">
            <a:off x="10607449" y="4567144"/>
            <a:ext cx="366194" cy="1558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4" name="Elipse 123">
            <a:extLst>
              <a:ext uri="{FF2B5EF4-FFF2-40B4-BE49-F238E27FC236}">
                <a16:creationId xmlns:a16="http://schemas.microsoft.com/office/drawing/2014/main" id="{6F7B94AE-6A10-44B1-B3F7-AF9B29347D16}"/>
              </a:ext>
            </a:extLst>
          </p:cNvPr>
          <p:cNvSpPr/>
          <p:nvPr/>
        </p:nvSpPr>
        <p:spPr>
          <a:xfrm rot="10562701" flipV="1">
            <a:off x="11090524" y="4497659"/>
            <a:ext cx="386859" cy="38431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7</a:t>
            </a:r>
          </a:p>
        </p:txBody>
      </p:sp>
      <p:sp>
        <p:nvSpPr>
          <p:cNvPr id="125" name="Elipse 124">
            <a:extLst>
              <a:ext uri="{FF2B5EF4-FFF2-40B4-BE49-F238E27FC236}">
                <a16:creationId xmlns:a16="http://schemas.microsoft.com/office/drawing/2014/main" id="{D2CF04CF-A631-48C8-900A-68EA2EC9C3CA}"/>
              </a:ext>
            </a:extLst>
          </p:cNvPr>
          <p:cNvSpPr/>
          <p:nvPr/>
        </p:nvSpPr>
        <p:spPr>
          <a:xfrm rot="10800000" flipV="1">
            <a:off x="11062734" y="5217936"/>
            <a:ext cx="386859" cy="38431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8</a:t>
            </a:r>
          </a:p>
        </p:txBody>
      </p:sp>
      <p:sp>
        <p:nvSpPr>
          <p:cNvPr id="126" name="Elipse 125">
            <a:extLst>
              <a:ext uri="{FF2B5EF4-FFF2-40B4-BE49-F238E27FC236}">
                <a16:creationId xmlns:a16="http://schemas.microsoft.com/office/drawing/2014/main" id="{EE611110-3E8C-44DC-900D-05495925F594}"/>
              </a:ext>
            </a:extLst>
          </p:cNvPr>
          <p:cNvSpPr/>
          <p:nvPr/>
        </p:nvSpPr>
        <p:spPr>
          <a:xfrm rot="5400000" flipV="1">
            <a:off x="10155087" y="4755883"/>
            <a:ext cx="386859" cy="38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27" name="Conector recto 126">
            <a:extLst>
              <a:ext uri="{FF2B5EF4-FFF2-40B4-BE49-F238E27FC236}">
                <a16:creationId xmlns:a16="http://schemas.microsoft.com/office/drawing/2014/main" id="{4112F484-A227-4D1B-B374-A512755ED360}"/>
              </a:ext>
            </a:extLst>
          </p:cNvPr>
          <p:cNvCxnSpPr>
            <a:cxnSpLocks/>
          </p:cNvCxnSpPr>
          <p:nvPr/>
        </p:nvCxnSpPr>
        <p:spPr>
          <a:xfrm>
            <a:off x="10196634" y="6320913"/>
            <a:ext cx="309226" cy="19342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1B122FD9-9823-429C-9E2C-43B54A3B3FF4}"/>
              </a:ext>
            </a:extLst>
          </p:cNvPr>
          <p:cNvCxnSpPr>
            <a:cxnSpLocks/>
          </p:cNvCxnSpPr>
          <p:nvPr/>
        </p:nvCxnSpPr>
        <p:spPr>
          <a:xfrm flipH="1">
            <a:off x="10196634" y="5746588"/>
            <a:ext cx="366194" cy="1558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9" name="Elipse 128">
            <a:extLst>
              <a:ext uri="{FF2B5EF4-FFF2-40B4-BE49-F238E27FC236}">
                <a16:creationId xmlns:a16="http://schemas.microsoft.com/office/drawing/2014/main" id="{0385717F-9D4F-4622-B77C-51D57599874C}"/>
              </a:ext>
            </a:extLst>
          </p:cNvPr>
          <p:cNvSpPr/>
          <p:nvPr/>
        </p:nvSpPr>
        <p:spPr>
          <a:xfrm rot="10800000" flipV="1">
            <a:off x="10732475" y="5611010"/>
            <a:ext cx="386859" cy="384313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9</a:t>
            </a:r>
          </a:p>
        </p:txBody>
      </p:sp>
      <p:sp>
        <p:nvSpPr>
          <p:cNvPr id="131" name="Elipse 130">
            <a:extLst>
              <a:ext uri="{FF2B5EF4-FFF2-40B4-BE49-F238E27FC236}">
                <a16:creationId xmlns:a16="http://schemas.microsoft.com/office/drawing/2014/main" id="{E833EB69-1EF1-498C-B53F-9B1131FB3F88}"/>
              </a:ext>
            </a:extLst>
          </p:cNvPr>
          <p:cNvSpPr/>
          <p:nvPr/>
        </p:nvSpPr>
        <p:spPr>
          <a:xfrm rot="5400000" flipV="1">
            <a:off x="9744272" y="5935327"/>
            <a:ext cx="386859" cy="38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32" name="Conector recto 131">
            <a:extLst>
              <a:ext uri="{FF2B5EF4-FFF2-40B4-BE49-F238E27FC236}">
                <a16:creationId xmlns:a16="http://schemas.microsoft.com/office/drawing/2014/main" id="{41CA365C-3BE8-4CA2-A8EE-46A95EC02983}"/>
              </a:ext>
            </a:extLst>
          </p:cNvPr>
          <p:cNvCxnSpPr>
            <a:cxnSpLocks/>
          </p:cNvCxnSpPr>
          <p:nvPr/>
        </p:nvCxnSpPr>
        <p:spPr>
          <a:xfrm>
            <a:off x="2541592" y="5086106"/>
            <a:ext cx="335331" cy="1627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3" name="Conector recto 132">
            <a:extLst>
              <a:ext uri="{FF2B5EF4-FFF2-40B4-BE49-F238E27FC236}">
                <a16:creationId xmlns:a16="http://schemas.microsoft.com/office/drawing/2014/main" id="{DC997BA4-8728-42D9-96EC-422C1A5D760F}"/>
              </a:ext>
            </a:extLst>
          </p:cNvPr>
          <p:cNvCxnSpPr/>
          <p:nvPr/>
        </p:nvCxnSpPr>
        <p:spPr>
          <a:xfrm flipV="1">
            <a:off x="2559920" y="5552386"/>
            <a:ext cx="280847" cy="211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Elipse 133">
            <a:extLst>
              <a:ext uri="{FF2B5EF4-FFF2-40B4-BE49-F238E27FC236}">
                <a16:creationId xmlns:a16="http://schemas.microsoft.com/office/drawing/2014/main" id="{960A925F-EE46-40E5-BD50-52A0B47E0A7B}"/>
              </a:ext>
            </a:extLst>
          </p:cNvPr>
          <p:cNvSpPr/>
          <p:nvPr/>
        </p:nvSpPr>
        <p:spPr>
          <a:xfrm>
            <a:off x="2888004" y="5154822"/>
            <a:ext cx="386859" cy="38431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135" name="Conector recto 134">
            <a:extLst>
              <a:ext uri="{FF2B5EF4-FFF2-40B4-BE49-F238E27FC236}">
                <a16:creationId xmlns:a16="http://schemas.microsoft.com/office/drawing/2014/main" id="{5CB85127-7921-47AB-B95A-063D112F4F36}"/>
              </a:ext>
            </a:extLst>
          </p:cNvPr>
          <p:cNvCxnSpPr>
            <a:cxnSpLocks/>
          </p:cNvCxnSpPr>
          <p:nvPr/>
        </p:nvCxnSpPr>
        <p:spPr>
          <a:xfrm>
            <a:off x="2528334" y="1521273"/>
            <a:ext cx="335331" cy="1627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>
            <a:extLst>
              <a:ext uri="{FF2B5EF4-FFF2-40B4-BE49-F238E27FC236}">
                <a16:creationId xmlns:a16="http://schemas.microsoft.com/office/drawing/2014/main" id="{5B86B7F8-9C16-4BA0-B646-4CF6424CAB0D}"/>
              </a:ext>
            </a:extLst>
          </p:cNvPr>
          <p:cNvCxnSpPr/>
          <p:nvPr/>
        </p:nvCxnSpPr>
        <p:spPr>
          <a:xfrm flipV="1">
            <a:off x="2546662" y="1987553"/>
            <a:ext cx="280847" cy="211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7" name="Elipse 136">
            <a:extLst>
              <a:ext uri="{FF2B5EF4-FFF2-40B4-BE49-F238E27FC236}">
                <a16:creationId xmlns:a16="http://schemas.microsoft.com/office/drawing/2014/main" id="{621739AD-89E4-4F72-A1FD-9DFDCA9418FD}"/>
              </a:ext>
            </a:extLst>
          </p:cNvPr>
          <p:cNvSpPr/>
          <p:nvPr/>
        </p:nvSpPr>
        <p:spPr>
          <a:xfrm>
            <a:off x="2917157" y="1597352"/>
            <a:ext cx="386859" cy="384313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43" name="Elipse 142">
            <a:extLst>
              <a:ext uri="{FF2B5EF4-FFF2-40B4-BE49-F238E27FC236}">
                <a16:creationId xmlns:a16="http://schemas.microsoft.com/office/drawing/2014/main" id="{200AAA41-F1E8-4D77-B908-350818F21E63}"/>
              </a:ext>
            </a:extLst>
          </p:cNvPr>
          <p:cNvSpPr/>
          <p:nvPr/>
        </p:nvSpPr>
        <p:spPr>
          <a:xfrm>
            <a:off x="9181268" y="5086106"/>
            <a:ext cx="386859" cy="38431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144" name="Conector recto 143">
            <a:extLst>
              <a:ext uri="{FF2B5EF4-FFF2-40B4-BE49-F238E27FC236}">
                <a16:creationId xmlns:a16="http://schemas.microsoft.com/office/drawing/2014/main" id="{9796EE8E-EA0B-4E64-9149-3DD2C8BD9DE1}"/>
              </a:ext>
            </a:extLst>
          </p:cNvPr>
          <p:cNvCxnSpPr>
            <a:cxnSpLocks/>
          </p:cNvCxnSpPr>
          <p:nvPr/>
        </p:nvCxnSpPr>
        <p:spPr>
          <a:xfrm flipV="1">
            <a:off x="9679853" y="5036663"/>
            <a:ext cx="299568" cy="1360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Conector recto 146">
            <a:extLst>
              <a:ext uri="{FF2B5EF4-FFF2-40B4-BE49-F238E27FC236}">
                <a16:creationId xmlns:a16="http://schemas.microsoft.com/office/drawing/2014/main" id="{5B2D43C5-6B40-4E83-8952-77FB075CDEDB}"/>
              </a:ext>
            </a:extLst>
          </p:cNvPr>
          <p:cNvCxnSpPr>
            <a:cxnSpLocks/>
          </p:cNvCxnSpPr>
          <p:nvPr/>
        </p:nvCxnSpPr>
        <p:spPr>
          <a:xfrm flipH="1" flipV="1">
            <a:off x="9551759" y="5603522"/>
            <a:ext cx="193786" cy="2988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1" name="Elipse 150">
            <a:extLst>
              <a:ext uri="{FF2B5EF4-FFF2-40B4-BE49-F238E27FC236}">
                <a16:creationId xmlns:a16="http://schemas.microsoft.com/office/drawing/2014/main" id="{19058530-053B-4E4C-858C-9085891E32DA}"/>
              </a:ext>
            </a:extLst>
          </p:cNvPr>
          <p:cNvSpPr/>
          <p:nvPr/>
        </p:nvSpPr>
        <p:spPr>
          <a:xfrm>
            <a:off x="9333668" y="1541146"/>
            <a:ext cx="386859" cy="384313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152" name="Conector recto 151">
            <a:extLst>
              <a:ext uri="{FF2B5EF4-FFF2-40B4-BE49-F238E27FC236}">
                <a16:creationId xmlns:a16="http://schemas.microsoft.com/office/drawing/2014/main" id="{B87C5D90-2ADE-415B-AC22-336922C19796}"/>
              </a:ext>
            </a:extLst>
          </p:cNvPr>
          <p:cNvCxnSpPr>
            <a:cxnSpLocks/>
          </p:cNvCxnSpPr>
          <p:nvPr/>
        </p:nvCxnSpPr>
        <p:spPr>
          <a:xfrm flipV="1">
            <a:off x="9756950" y="1190903"/>
            <a:ext cx="291834" cy="1441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Conector recto 155">
            <a:extLst>
              <a:ext uri="{FF2B5EF4-FFF2-40B4-BE49-F238E27FC236}">
                <a16:creationId xmlns:a16="http://schemas.microsoft.com/office/drawing/2014/main" id="{20A8641F-FBDB-4854-9BAF-94F181533444}"/>
              </a:ext>
            </a:extLst>
          </p:cNvPr>
          <p:cNvCxnSpPr>
            <a:cxnSpLocks/>
          </p:cNvCxnSpPr>
          <p:nvPr/>
        </p:nvCxnSpPr>
        <p:spPr>
          <a:xfrm flipH="1" flipV="1">
            <a:off x="9704159" y="1979048"/>
            <a:ext cx="403118" cy="2877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8" name="Elipse 157">
            <a:extLst>
              <a:ext uri="{FF2B5EF4-FFF2-40B4-BE49-F238E27FC236}">
                <a16:creationId xmlns:a16="http://schemas.microsoft.com/office/drawing/2014/main" id="{F14CE188-143E-43D6-8A02-98E230948879}"/>
              </a:ext>
            </a:extLst>
          </p:cNvPr>
          <p:cNvSpPr/>
          <p:nvPr/>
        </p:nvSpPr>
        <p:spPr>
          <a:xfrm>
            <a:off x="5564828" y="4499336"/>
            <a:ext cx="656858" cy="4487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0" name="Conector recto 159">
            <a:extLst>
              <a:ext uri="{FF2B5EF4-FFF2-40B4-BE49-F238E27FC236}">
                <a16:creationId xmlns:a16="http://schemas.microsoft.com/office/drawing/2014/main" id="{3A987B15-9FEF-4AA7-8D08-730347BEE5E3}"/>
              </a:ext>
            </a:extLst>
          </p:cNvPr>
          <p:cNvCxnSpPr/>
          <p:nvPr/>
        </p:nvCxnSpPr>
        <p:spPr>
          <a:xfrm>
            <a:off x="2556849" y="3647009"/>
            <a:ext cx="2522298" cy="92013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1" name="Conector recto 160">
            <a:extLst>
              <a:ext uri="{FF2B5EF4-FFF2-40B4-BE49-F238E27FC236}">
                <a16:creationId xmlns:a16="http://schemas.microsoft.com/office/drawing/2014/main" id="{BF15A2CD-4A61-4585-9F1B-D5AC3DF7A6C6}"/>
              </a:ext>
            </a:extLst>
          </p:cNvPr>
          <p:cNvCxnSpPr>
            <a:cxnSpLocks/>
          </p:cNvCxnSpPr>
          <p:nvPr/>
        </p:nvCxnSpPr>
        <p:spPr>
          <a:xfrm flipV="1">
            <a:off x="6683381" y="3764187"/>
            <a:ext cx="3061774" cy="75693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3" name="Elipse 162">
            <a:extLst>
              <a:ext uri="{FF2B5EF4-FFF2-40B4-BE49-F238E27FC236}">
                <a16:creationId xmlns:a16="http://schemas.microsoft.com/office/drawing/2014/main" id="{71917691-F999-4E4F-AFDD-DCEA6C20DEF4}"/>
              </a:ext>
            </a:extLst>
          </p:cNvPr>
          <p:cNvSpPr/>
          <p:nvPr/>
        </p:nvSpPr>
        <p:spPr>
          <a:xfrm>
            <a:off x="5523198" y="1031139"/>
            <a:ext cx="656858" cy="448703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6" name="Conector recto 165">
            <a:extLst>
              <a:ext uri="{FF2B5EF4-FFF2-40B4-BE49-F238E27FC236}">
                <a16:creationId xmlns:a16="http://schemas.microsoft.com/office/drawing/2014/main" id="{F4320427-C3FF-4CA8-9D4E-D5032AC22B6D}"/>
              </a:ext>
            </a:extLst>
          </p:cNvPr>
          <p:cNvCxnSpPr/>
          <p:nvPr/>
        </p:nvCxnSpPr>
        <p:spPr>
          <a:xfrm flipV="1">
            <a:off x="3461178" y="1360281"/>
            <a:ext cx="1617969" cy="5023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7" name="Conector recto 166">
            <a:extLst>
              <a:ext uri="{FF2B5EF4-FFF2-40B4-BE49-F238E27FC236}">
                <a16:creationId xmlns:a16="http://schemas.microsoft.com/office/drawing/2014/main" id="{694910BE-C72D-4EBD-AD39-8B769A4D5B1F}"/>
              </a:ext>
            </a:extLst>
          </p:cNvPr>
          <p:cNvCxnSpPr>
            <a:cxnSpLocks/>
          </p:cNvCxnSpPr>
          <p:nvPr/>
        </p:nvCxnSpPr>
        <p:spPr>
          <a:xfrm>
            <a:off x="6469887" y="1335032"/>
            <a:ext cx="2544478" cy="3210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0" name="Elipse 169">
            <a:extLst>
              <a:ext uri="{FF2B5EF4-FFF2-40B4-BE49-F238E27FC236}">
                <a16:creationId xmlns:a16="http://schemas.microsoft.com/office/drawing/2014/main" id="{046F774F-E231-4C82-9D2D-D8FC0D288C92}"/>
              </a:ext>
            </a:extLst>
          </p:cNvPr>
          <p:cNvSpPr/>
          <p:nvPr/>
        </p:nvSpPr>
        <p:spPr>
          <a:xfrm>
            <a:off x="5575910" y="6058398"/>
            <a:ext cx="656858" cy="44870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72" name="Conector recto 171">
            <a:extLst>
              <a:ext uri="{FF2B5EF4-FFF2-40B4-BE49-F238E27FC236}">
                <a16:creationId xmlns:a16="http://schemas.microsoft.com/office/drawing/2014/main" id="{328DAF87-AC49-4E1C-9091-32BB428E1791}"/>
              </a:ext>
            </a:extLst>
          </p:cNvPr>
          <p:cNvCxnSpPr/>
          <p:nvPr/>
        </p:nvCxnSpPr>
        <p:spPr>
          <a:xfrm>
            <a:off x="3538652" y="5410092"/>
            <a:ext cx="1694175" cy="717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 recto 173">
            <a:extLst>
              <a:ext uri="{FF2B5EF4-FFF2-40B4-BE49-F238E27FC236}">
                <a16:creationId xmlns:a16="http://schemas.microsoft.com/office/drawing/2014/main" id="{AADA6B49-C487-449A-81A3-945CDC01837C}"/>
              </a:ext>
            </a:extLst>
          </p:cNvPr>
          <p:cNvCxnSpPr>
            <a:cxnSpLocks/>
          </p:cNvCxnSpPr>
          <p:nvPr/>
        </p:nvCxnSpPr>
        <p:spPr>
          <a:xfrm flipV="1">
            <a:off x="6584025" y="5497719"/>
            <a:ext cx="2426323" cy="823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Estrella: 5 puntas 175">
            <a:extLst>
              <a:ext uri="{FF2B5EF4-FFF2-40B4-BE49-F238E27FC236}">
                <a16:creationId xmlns:a16="http://schemas.microsoft.com/office/drawing/2014/main" id="{9BC7A3C5-2661-4D33-8975-8213BACA1050}"/>
              </a:ext>
            </a:extLst>
          </p:cNvPr>
          <p:cNvSpPr/>
          <p:nvPr/>
        </p:nvSpPr>
        <p:spPr>
          <a:xfrm>
            <a:off x="4744612" y="2280636"/>
            <a:ext cx="2272909" cy="1699737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FINAL </a:t>
            </a:r>
          </a:p>
        </p:txBody>
      </p:sp>
      <p:cxnSp>
        <p:nvCxnSpPr>
          <p:cNvPr id="178" name="Conector: angular 177">
            <a:extLst>
              <a:ext uri="{FF2B5EF4-FFF2-40B4-BE49-F238E27FC236}">
                <a16:creationId xmlns:a16="http://schemas.microsoft.com/office/drawing/2014/main" id="{15CD029B-FCED-447B-A8D3-227ED6E0B045}"/>
              </a:ext>
            </a:extLst>
          </p:cNvPr>
          <p:cNvCxnSpPr>
            <a:cxnSpLocks/>
            <a:stCxn id="170" idx="2"/>
          </p:cNvCxnSpPr>
          <p:nvPr/>
        </p:nvCxnSpPr>
        <p:spPr>
          <a:xfrm rot="10800000" flipH="1">
            <a:off x="5575910" y="3764188"/>
            <a:ext cx="58838" cy="2518563"/>
          </a:xfrm>
          <a:prstGeom prst="bentConnector4">
            <a:avLst>
              <a:gd name="adj1" fmla="val -388524"/>
              <a:gd name="adj2" fmla="val 5445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cto de flecha 186">
            <a:extLst>
              <a:ext uri="{FF2B5EF4-FFF2-40B4-BE49-F238E27FC236}">
                <a16:creationId xmlns:a16="http://schemas.microsoft.com/office/drawing/2014/main" id="{89724596-FFFC-4242-8DD5-B7B4F9BF45AB}"/>
              </a:ext>
            </a:extLst>
          </p:cNvPr>
          <p:cNvCxnSpPr>
            <a:cxnSpLocks/>
          </p:cNvCxnSpPr>
          <p:nvPr/>
        </p:nvCxnSpPr>
        <p:spPr>
          <a:xfrm>
            <a:off x="5811169" y="1491466"/>
            <a:ext cx="35227" cy="557767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9" name="Conector recto de flecha 188">
            <a:extLst>
              <a:ext uri="{FF2B5EF4-FFF2-40B4-BE49-F238E27FC236}">
                <a16:creationId xmlns:a16="http://schemas.microsoft.com/office/drawing/2014/main" id="{FD86270E-2F3F-42DD-BE02-5959D679AC62}"/>
              </a:ext>
            </a:extLst>
          </p:cNvPr>
          <p:cNvCxnSpPr/>
          <p:nvPr/>
        </p:nvCxnSpPr>
        <p:spPr>
          <a:xfrm flipV="1">
            <a:off x="5904339" y="3690526"/>
            <a:ext cx="0" cy="73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Rectángulo 191">
            <a:extLst>
              <a:ext uri="{FF2B5EF4-FFF2-40B4-BE49-F238E27FC236}">
                <a16:creationId xmlns:a16="http://schemas.microsoft.com/office/drawing/2014/main" id="{A833A402-ECE8-4024-89AA-216AA5BBA959}"/>
              </a:ext>
            </a:extLst>
          </p:cNvPr>
          <p:cNvSpPr/>
          <p:nvPr/>
        </p:nvSpPr>
        <p:spPr>
          <a:xfrm rot="5400000">
            <a:off x="9146886" y="3727943"/>
            <a:ext cx="5525167" cy="451090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es-ES" dirty="0"/>
              <a:t>GRUPO 2</a:t>
            </a:r>
          </a:p>
        </p:txBody>
      </p:sp>
      <p:sp>
        <p:nvSpPr>
          <p:cNvPr id="193" name="Rectángulo 192">
            <a:extLst>
              <a:ext uri="{FF2B5EF4-FFF2-40B4-BE49-F238E27FC236}">
                <a16:creationId xmlns:a16="http://schemas.microsoft.com/office/drawing/2014/main" id="{9BFA3CA4-FF1B-4D3A-BCCB-5B252260F858}"/>
              </a:ext>
            </a:extLst>
          </p:cNvPr>
          <p:cNvSpPr/>
          <p:nvPr/>
        </p:nvSpPr>
        <p:spPr>
          <a:xfrm rot="16200000">
            <a:off x="-2295962" y="3628696"/>
            <a:ext cx="5525167" cy="451090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es-ES" dirty="0"/>
              <a:t>GRUPO 1</a:t>
            </a:r>
          </a:p>
        </p:txBody>
      </p:sp>
      <p:sp>
        <p:nvSpPr>
          <p:cNvPr id="194" name="Elipse 193">
            <a:extLst>
              <a:ext uri="{FF2B5EF4-FFF2-40B4-BE49-F238E27FC236}">
                <a16:creationId xmlns:a16="http://schemas.microsoft.com/office/drawing/2014/main" id="{CB9AEFA2-9BED-4A29-B57D-4CAC7A89270E}"/>
              </a:ext>
            </a:extLst>
          </p:cNvPr>
          <p:cNvSpPr/>
          <p:nvPr/>
        </p:nvSpPr>
        <p:spPr>
          <a:xfrm>
            <a:off x="10678751" y="6334825"/>
            <a:ext cx="521871" cy="454769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73296352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207</Words>
  <Application>Microsoft Office PowerPoint</Application>
  <PresentationFormat>Panorámica</PresentationFormat>
  <Paragraphs>41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TH SarabunPSK</vt:lpstr>
      <vt:lpstr>Univers</vt:lpstr>
      <vt:lpstr>GradientVTI</vt:lpstr>
      <vt:lpstr>Torneo de PARCHIS</vt:lpstr>
      <vt:lpstr>TORNEO DE PARCHIS  </vt:lpstr>
      <vt:lpstr>TORNEO DE PARCHIS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ASUS</dc:creator>
  <cp:lastModifiedBy>Diana Patricia Lozano</cp:lastModifiedBy>
  <cp:revision>141</cp:revision>
  <dcterms:created xsi:type="dcterms:W3CDTF">2020-05-19T19:45:39Z</dcterms:created>
  <dcterms:modified xsi:type="dcterms:W3CDTF">2020-05-21T17:24:28Z</dcterms:modified>
</cp:coreProperties>
</file>